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10" r:id="rId1"/>
  </p:sldMasterIdLst>
  <p:notesMasterIdLst>
    <p:notesMasterId r:id="rId31"/>
  </p:notesMasterIdLst>
  <p:sldIdLst>
    <p:sldId id="256" r:id="rId2"/>
    <p:sldId id="258" r:id="rId3"/>
    <p:sldId id="259" r:id="rId4"/>
    <p:sldId id="347" r:id="rId5"/>
    <p:sldId id="261" r:id="rId6"/>
    <p:sldId id="348" r:id="rId7"/>
    <p:sldId id="349" r:id="rId8"/>
    <p:sldId id="350" r:id="rId9"/>
    <p:sldId id="354" r:id="rId10"/>
    <p:sldId id="352" r:id="rId11"/>
    <p:sldId id="353" r:id="rId12"/>
    <p:sldId id="355" r:id="rId13"/>
    <p:sldId id="356" r:id="rId14"/>
    <p:sldId id="372" r:id="rId15"/>
    <p:sldId id="357" r:id="rId16"/>
    <p:sldId id="358" r:id="rId17"/>
    <p:sldId id="359" r:id="rId18"/>
    <p:sldId id="360" r:id="rId19"/>
    <p:sldId id="361" r:id="rId20"/>
    <p:sldId id="362" r:id="rId21"/>
    <p:sldId id="363" r:id="rId22"/>
    <p:sldId id="364" r:id="rId23"/>
    <p:sldId id="365" r:id="rId24"/>
    <p:sldId id="366" r:id="rId25"/>
    <p:sldId id="367" r:id="rId26"/>
    <p:sldId id="368" r:id="rId27"/>
    <p:sldId id="369" r:id="rId28"/>
    <p:sldId id="370" r:id="rId29"/>
    <p:sldId id="371" r:id="rId30"/>
  </p:sldIdLst>
  <p:sldSz cx="9144000" cy="5143500" type="screen16x9"/>
  <p:notesSz cx="6858000" cy="9144000"/>
  <p:embeddedFontLst>
    <p:embeddedFont>
      <p:font typeface="Didact Gothic" panose="00000500000000000000" pitchFamily="2" charset="0"/>
      <p:regular r:id="rId32"/>
    </p:embeddedFont>
    <p:embeddedFont>
      <p:font typeface="Julius Sans One" panose="020B0604020202020204" charset="0"/>
      <p:regular r:id="rId33"/>
    </p:embeddedFont>
    <p:embeddedFont>
      <p:font typeface="Montserrat" panose="00000500000000000000" pitchFamily="2" charset="0"/>
      <p:regular r:id="rId34"/>
      <p:bold r:id="rId35"/>
      <p:italic r:id="rId36"/>
      <p:boldItalic r:id="rId37"/>
    </p:embeddedFont>
    <p:embeddedFont>
      <p:font typeface="Questrial" pitchFamily="2" charset="0"/>
      <p:regular r:id="rId3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927D8A7D-7B25-42CA-9C59-AD266653744A}">
          <p14:sldIdLst>
            <p14:sldId id="256"/>
            <p14:sldId id="258"/>
            <p14:sldId id="259"/>
            <p14:sldId id="347"/>
            <p14:sldId id="261"/>
            <p14:sldId id="348"/>
            <p14:sldId id="349"/>
            <p14:sldId id="350"/>
            <p14:sldId id="354"/>
            <p14:sldId id="352"/>
            <p14:sldId id="353"/>
            <p14:sldId id="355"/>
            <p14:sldId id="356"/>
            <p14:sldId id="372"/>
            <p14:sldId id="357"/>
            <p14:sldId id="358"/>
            <p14:sldId id="359"/>
            <p14:sldId id="360"/>
            <p14:sldId id="361"/>
            <p14:sldId id="362"/>
            <p14:sldId id="363"/>
            <p14:sldId id="364"/>
            <p14:sldId id="365"/>
            <p14:sldId id="366"/>
            <p14:sldId id="367"/>
            <p14:sldId id="368"/>
            <p14:sldId id="369"/>
            <p14:sldId id="370"/>
            <p14:sldId id="371"/>
          </p14:sldIdLst>
        </p14:section>
      </p14:sectionLst>
    </p:ext>
    <p:ext uri="{EFAFB233-063F-42B5-8137-9DF3F51BA10A}">
      <p15:sldGuideLst xmlns:p15="http://schemas.microsoft.com/office/powerpoint/2012/main">
        <p15:guide id="1" pos="4464">
          <p15:clr>
            <a:srgbClr val="9AA0A6"/>
          </p15:clr>
        </p15:guide>
        <p15:guide id="2" orient="horz" pos="162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1BADDF3-76CD-41BC-95B2-355783A32B9C}">
  <a:tblStyle styleId="{91BADDF3-76CD-41BC-95B2-355783A32B9C}"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2" autoAdjust="0"/>
    <p:restoredTop sz="94660"/>
  </p:normalViewPr>
  <p:slideViewPr>
    <p:cSldViewPr snapToGrid="0">
      <p:cViewPr varScale="1">
        <p:scale>
          <a:sx n="100" d="100"/>
          <a:sy n="100" d="100"/>
        </p:scale>
        <p:origin x="946" y="58"/>
      </p:cViewPr>
      <p:guideLst>
        <p:guide pos="4464"/>
        <p:guide orient="horz" pos="162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font" Target="fonts/font3.fntdata"/><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4.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openxmlformats.org/officeDocument/2006/relationships/font" Target="fonts/font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p:cNvGrpSpPr/>
        <p:nvPr/>
      </p:nvGrpSpPr>
      <p:grpSpPr>
        <a:xfrm>
          <a:off x="0" y="0"/>
          <a:ext cx="0" cy="0"/>
          <a:chOff x="0" y="0"/>
          <a:chExt cx="0" cy="0"/>
        </a:xfrm>
      </p:grpSpPr>
      <p:sp>
        <p:nvSpPr>
          <p:cNvPr id="460" name="Google Shape;460;g8f4bd20341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1" name="Google Shape;461;g8f4bd20341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6"/>
        <p:cNvGrpSpPr/>
        <p:nvPr/>
      </p:nvGrpSpPr>
      <p:grpSpPr>
        <a:xfrm>
          <a:off x="0" y="0"/>
          <a:ext cx="0" cy="0"/>
          <a:chOff x="0" y="0"/>
          <a:chExt cx="0" cy="0"/>
        </a:xfrm>
      </p:grpSpPr>
      <p:sp>
        <p:nvSpPr>
          <p:cNvPr id="517" name="Google Shape;517;g8f6f6f201e_0_5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8" name="Google Shape;518;g8f6f6f201e_0_5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849018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6"/>
        <p:cNvGrpSpPr/>
        <p:nvPr/>
      </p:nvGrpSpPr>
      <p:grpSpPr>
        <a:xfrm>
          <a:off x="0" y="0"/>
          <a:ext cx="0" cy="0"/>
          <a:chOff x="0" y="0"/>
          <a:chExt cx="0" cy="0"/>
        </a:xfrm>
      </p:grpSpPr>
      <p:sp>
        <p:nvSpPr>
          <p:cNvPr id="517" name="Google Shape;517;g8f6f6f201e_0_5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8" name="Google Shape;518;g8f6f6f201e_0_5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101382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6"/>
        <p:cNvGrpSpPr/>
        <p:nvPr/>
      </p:nvGrpSpPr>
      <p:grpSpPr>
        <a:xfrm>
          <a:off x="0" y="0"/>
          <a:ext cx="0" cy="0"/>
          <a:chOff x="0" y="0"/>
          <a:chExt cx="0" cy="0"/>
        </a:xfrm>
      </p:grpSpPr>
      <p:sp>
        <p:nvSpPr>
          <p:cNvPr id="517" name="Google Shape;517;g8f6f6f201e_0_5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8" name="Google Shape;518;g8f6f6f201e_0_5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874142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6"/>
        <p:cNvGrpSpPr/>
        <p:nvPr/>
      </p:nvGrpSpPr>
      <p:grpSpPr>
        <a:xfrm>
          <a:off x="0" y="0"/>
          <a:ext cx="0" cy="0"/>
          <a:chOff x="0" y="0"/>
          <a:chExt cx="0" cy="0"/>
        </a:xfrm>
      </p:grpSpPr>
      <p:sp>
        <p:nvSpPr>
          <p:cNvPr id="517" name="Google Shape;517;g8f6f6f201e_0_5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8" name="Google Shape;518;g8f6f6f201e_0_5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282936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6"/>
        <p:cNvGrpSpPr/>
        <p:nvPr/>
      </p:nvGrpSpPr>
      <p:grpSpPr>
        <a:xfrm>
          <a:off x="0" y="0"/>
          <a:ext cx="0" cy="0"/>
          <a:chOff x="0" y="0"/>
          <a:chExt cx="0" cy="0"/>
        </a:xfrm>
      </p:grpSpPr>
      <p:sp>
        <p:nvSpPr>
          <p:cNvPr id="517" name="Google Shape;517;g8f6f6f201e_0_5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8" name="Google Shape;518;g8f6f6f201e_0_5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819242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6"/>
        <p:cNvGrpSpPr/>
        <p:nvPr/>
      </p:nvGrpSpPr>
      <p:grpSpPr>
        <a:xfrm>
          <a:off x="0" y="0"/>
          <a:ext cx="0" cy="0"/>
          <a:chOff x="0" y="0"/>
          <a:chExt cx="0" cy="0"/>
        </a:xfrm>
      </p:grpSpPr>
      <p:sp>
        <p:nvSpPr>
          <p:cNvPr id="517" name="Google Shape;517;g8f6f6f201e_0_5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8" name="Google Shape;518;g8f6f6f201e_0_5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78023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6"/>
        <p:cNvGrpSpPr/>
        <p:nvPr/>
      </p:nvGrpSpPr>
      <p:grpSpPr>
        <a:xfrm>
          <a:off x="0" y="0"/>
          <a:ext cx="0" cy="0"/>
          <a:chOff x="0" y="0"/>
          <a:chExt cx="0" cy="0"/>
        </a:xfrm>
      </p:grpSpPr>
      <p:sp>
        <p:nvSpPr>
          <p:cNvPr id="517" name="Google Shape;517;g8f6f6f201e_0_5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8" name="Google Shape;518;g8f6f6f201e_0_5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685530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6"/>
        <p:cNvGrpSpPr/>
        <p:nvPr/>
      </p:nvGrpSpPr>
      <p:grpSpPr>
        <a:xfrm>
          <a:off x="0" y="0"/>
          <a:ext cx="0" cy="0"/>
          <a:chOff x="0" y="0"/>
          <a:chExt cx="0" cy="0"/>
        </a:xfrm>
      </p:grpSpPr>
      <p:sp>
        <p:nvSpPr>
          <p:cNvPr id="517" name="Google Shape;517;g8f6f6f201e_0_5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8" name="Google Shape;518;g8f6f6f201e_0_5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581057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6"/>
        <p:cNvGrpSpPr/>
        <p:nvPr/>
      </p:nvGrpSpPr>
      <p:grpSpPr>
        <a:xfrm>
          <a:off x="0" y="0"/>
          <a:ext cx="0" cy="0"/>
          <a:chOff x="0" y="0"/>
          <a:chExt cx="0" cy="0"/>
        </a:xfrm>
      </p:grpSpPr>
      <p:sp>
        <p:nvSpPr>
          <p:cNvPr id="517" name="Google Shape;517;g8f6f6f201e_0_5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8" name="Google Shape;518;g8f6f6f201e_0_5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325333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6"/>
        <p:cNvGrpSpPr/>
        <p:nvPr/>
      </p:nvGrpSpPr>
      <p:grpSpPr>
        <a:xfrm>
          <a:off x="0" y="0"/>
          <a:ext cx="0" cy="0"/>
          <a:chOff x="0" y="0"/>
          <a:chExt cx="0" cy="0"/>
        </a:xfrm>
      </p:grpSpPr>
      <p:sp>
        <p:nvSpPr>
          <p:cNvPr id="517" name="Google Shape;517;g8f6f6f201e_0_5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8" name="Google Shape;518;g8f6f6f201e_0_5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003412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7b02797fa4_2_17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7b02797fa4_2_17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6"/>
        <p:cNvGrpSpPr/>
        <p:nvPr/>
      </p:nvGrpSpPr>
      <p:grpSpPr>
        <a:xfrm>
          <a:off x="0" y="0"/>
          <a:ext cx="0" cy="0"/>
          <a:chOff x="0" y="0"/>
          <a:chExt cx="0" cy="0"/>
        </a:xfrm>
      </p:grpSpPr>
      <p:sp>
        <p:nvSpPr>
          <p:cNvPr id="517" name="Google Shape;517;g8f6f6f201e_0_5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8" name="Google Shape;518;g8f6f6f201e_0_5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421001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6"/>
        <p:cNvGrpSpPr/>
        <p:nvPr/>
      </p:nvGrpSpPr>
      <p:grpSpPr>
        <a:xfrm>
          <a:off x="0" y="0"/>
          <a:ext cx="0" cy="0"/>
          <a:chOff x="0" y="0"/>
          <a:chExt cx="0" cy="0"/>
        </a:xfrm>
      </p:grpSpPr>
      <p:sp>
        <p:nvSpPr>
          <p:cNvPr id="517" name="Google Shape;517;g8f6f6f201e_0_5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8" name="Google Shape;518;g8f6f6f201e_0_5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9971962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6"/>
        <p:cNvGrpSpPr/>
        <p:nvPr/>
      </p:nvGrpSpPr>
      <p:grpSpPr>
        <a:xfrm>
          <a:off x="0" y="0"/>
          <a:ext cx="0" cy="0"/>
          <a:chOff x="0" y="0"/>
          <a:chExt cx="0" cy="0"/>
        </a:xfrm>
      </p:grpSpPr>
      <p:sp>
        <p:nvSpPr>
          <p:cNvPr id="517" name="Google Shape;517;g8f6f6f201e_0_5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8" name="Google Shape;518;g8f6f6f201e_0_5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1175217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6"/>
        <p:cNvGrpSpPr/>
        <p:nvPr/>
      </p:nvGrpSpPr>
      <p:grpSpPr>
        <a:xfrm>
          <a:off x="0" y="0"/>
          <a:ext cx="0" cy="0"/>
          <a:chOff x="0" y="0"/>
          <a:chExt cx="0" cy="0"/>
        </a:xfrm>
      </p:grpSpPr>
      <p:sp>
        <p:nvSpPr>
          <p:cNvPr id="517" name="Google Shape;517;g8f6f6f201e_0_5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8" name="Google Shape;518;g8f6f6f201e_0_5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318296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6"/>
        <p:cNvGrpSpPr/>
        <p:nvPr/>
      </p:nvGrpSpPr>
      <p:grpSpPr>
        <a:xfrm>
          <a:off x="0" y="0"/>
          <a:ext cx="0" cy="0"/>
          <a:chOff x="0" y="0"/>
          <a:chExt cx="0" cy="0"/>
        </a:xfrm>
      </p:grpSpPr>
      <p:sp>
        <p:nvSpPr>
          <p:cNvPr id="517" name="Google Shape;517;g8f6f6f201e_0_5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8" name="Google Shape;518;g8f6f6f201e_0_5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344461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6"/>
        <p:cNvGrpSpPr/>
        <p:nvPr/>
      </p:nvGrpSpPr>
      <p:grpSpPr>
        <a:xfrm>
          <a:off x="0" y="0"/>
          <a:ext cx="0" cy="0"/>
          <a:chOff x="0" y="0"/>
          <a:chExt cx="0" cy="0"/>
        </a:xfrm>
      </p:grpSpPr>
      <p:sp>
        <p:nvSpPr>
          <p:cNvPr id="517" name="Google Shape;517;g8f6f6f201e_0_5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8" name="Google Shape;518;g8f6f6f201e_0_5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354361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6"/>
        <p:cNvGrpSpPr/>
        <p:nvPr/>
      </p:nvGrpSpPr>
      <p:grpSpPr>
        <a:xfrm>
          <a:off x="0" y="0"/>
          <a:ext cx="0" cy="0"/>
          <a:chOff x="0" y="0"/>
          <a:chExt cx="0" cy="0"/>
        </a:xfrm>
      </p:grpSpPr>
      <p:sp>
        <p:nvSpPr>
          <p:cNvPr id="517" name="Google Shape;517;g8f6f6f201e_0_5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8" name="Google Shape;518;g8f6f6f201e_0_5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573809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0"/>
        <p:cNvGrpSpPr/>
        <p:nvPr/>
      </p:nvGrpSpPr>
      <p:grpSpPr>
        <a:xfrm>
          <a:off x="0" y="0"/>
          <a:ext cx="0" cy="0"/>
          <a:chOff x="0" y="0"/>
          <a:chExt cx="0" cy="0"/>
        </a:xfrm>
      </p:grpSpPr>
      <p:sp>
        <p:nvSpPr>
          <p:cNvPr id="481" name="Google Shape;481;g8f6f6f201e_0_7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2" name="Google Shape;482;g8f6f6f201e_0_7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0"/>
        <p:cNvGrpSpPr/>
        <p:nvPr/>
      </p:nvGrpSpPr>
      <p:grpSpPr>
        <a:xfrm>
          <a:off x="0" y="0"/>
          <a:ext cx="0" cy="0"/>
          <a:chOff x="0" y="0"/>
          <a:chExt cx="0" cy="0"/>
        </a:xfrm>
      </p:grpSpPr>
      <p:sp>
        <p:nvSpPr>
          <p:cNvPr id="481" name="Google Shape;481;g8f6f6f201e_0_7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2" name="Google Shape;482;g8f6f6f201e_0_7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190702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6"/>
        <p:cNvGrpSpPr/>
        <p:nvPr/>
      </p:nvGrpSpPr>
      <p:grpSpPr>
        <a:xfrm>
          <a:off x="0" y="0"/>
          <a:ext cx="0" cy="0"/>
          <a:chOff x="0" y="0"/>
          <a:chExt cx="0" cy="0"/>
        </a:xfrm>
      </p:grpSpPr>
      <p:sp>
        <p:nvSpPr>
          <p:cNvPr id="517" name="Google Shape;517;g8f6f6f201e_0_5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8" name="Google Shape;518;g8f6f6f201e_0_5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6"/>
        <p:cNvGrpSpPr/>
        <p:nvPr/>
      </p:nvGrpSpPr>
      <p:grpSpPr>
        <a:xfrm>
          <a:off x="0" y="0"/>
          <a:ext cx="0" cy="0"/>
          <a:chOff x="0" y="0"/>
          <a:chExt cx="0" cy="0"/>
        </a:xfrm>
      </p:grpSpPr>
      <p:sp>
        <p:nvSpPr>
          <p:cNvPr id="517" name="Google Shape;517;g8f6f6f201e_0_5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8" name="Google Shape;518;g8f6f6f201e_0_5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506756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6"/>
        <p:cNvGrpSpPr/>
        <p:nvPr/>
      </p:nvGrpSpPr>
      <p:grpSpPr>
        <a:xfrm>
          <a:off x="0" y="0"/>
          <a:ext cx="0" cy="0"/>
          <a:chOff x="0" y="0"/>
          <a:chExt cx="0" cy="0"/>
        </a:xfrm>
      </p:grpSpPr>
      <p:sp>
        <p:nvSpPr>
          <p:cNvPr id="517" name="Google Shape;517;g8f6f6f201e_0_5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8" name="Google Shape;518;g8f6f6f201e_0_5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351322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6"/>
        <p:cNvGrpSpPr/>
        <p:nvPr/>
      </p:nvGrpSpPr>
      <p:grpSpPr>
        <a:xfrm>
          <a:off x="0" y="0"/>
          <a:ext cx="0" cy="0"/>
          <a:chOff x="0" y="0"/>
          <a:chExt cx="0" cy="0"/>
        </a:xfrm>
      </p:grpSpPr>
      <p:sp>
        <p:nvSpPr>
          <p:cNvPr id="517" name="Google Shape;517;g8f6f6f201e_0_5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8" name="Google Shape;518;g8f6f6f201e_0_5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205914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6"/>
        <p:cNvGrpSpPr/>
        <p:nvPr/>
      </p:nvGrpSpPr>
      <p:grpSpPr>
        <a:xfrm>
          <a:off x="0" y="0"/>
          <a:ext cx="0" cy="0"/>
          <a:chOff x="0" y="0"/>
          <a:chExt cx="0" cy="0"/>
        </a:xfrm>
      </p:grpSpPr>
      <p:sp>
        <p:nvSpPr>
          <p:cNvPr id="517" name="Google Shape;517;g8f6f6f201e_0_5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8" name="Google Shape;518;g8f6f6f201e_0_5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035566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accent5"/>
        </a:solidFill>
        <a:effectLst/>
      </p:bgPr>
    </p:bg>
    <p:spTree>
      <p:nvGrpSpPr>
        <p:cNvPr id="1" name="Shape 8"/>
        <p:cNvGrpSpPr/>
        <p:nvPr/>
      </p:nvGrpSpPr>
      <p:grpSpPr>
        <a:xfrm>
          <a:off x="0" y="0"/>
          <a:ext cx="0" cy="0"/>
          <a:chOff x="0" y="0"/>
          <a:chExt cx="0" cy="0"/>
        </a:xfrm>
      </p:grpSpPr>
      <p:sp>
        <p:nvSpPr>
          <p:cNvPr id="9" name="Google Shape;9;p2"/>
          <p:cNvSpPr/>
          <p:nvPr/>
        </p:nvSpPr>
        <p:spPr>
          <a:xfrm>
            <a:off x="-3537625" y="711975"/>
            <a:ext cx="7035600" cy="3277200"/>
          </a:xfrm>
          <a:prstGeom prst="triangle">
            <a:avLst>
              <a:gd name="adj" fmla="val 50000"/>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p:nvPr/>
        </p:nvSpPr>
        <p:spPr>
          <a:xfrm>
            <a:off x="0" y="1255025"/>
            <a:ext cx="4322700" cy="3891000"/>
          </a:xfrm>
          <a:prstGeom prst="rtTriangl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flipH="1">
            <a:off x="1034200" y="0"/>
            <a:ext cx="10867800" cy="5143500"/>
          </a:xfrm>
          <a:prstGeom prst="triangle">
            <a:avLst>
              <a:gd name="adj" fmla="val 4985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txBox="1">
            <a:spLocks noGrp="1"/>
          </p:cNvSpPr>
          <p:nvPr>
            <p:ph type="ctrTitle"/>
          </p:nvPr>
        </p:nvSpPr>
        <p:spPr>
          <a:xfrm>
            <a:off x="3805750" y="2198675"/>
            <a:ext cx="4322700" cy="1508400"/>
          </a:xfrm>
          <a:prstGeom prst="rect">
            <a:avLst/>
          </a:prstGeom>
        </p:spPr>
        <p:txBody>
          <a:bodyPr spcFirstLastPara="1" wrap="square" lIns="91425" tIns="91425" rIns="91425" bIns="91425" anchor="ctr" anchorCtr="0">
            <a:noAutofit/>
          </a:bodyPr>
          <a:lstStyle>
            <a:lvl1pPr lvl="0" algn="r">
              <a:lnSpc>
                <a:spcPct val="90000"/>
              </a:lnSpc>
              <a:spcBef>
                <a:spcPts val="0"/>
              </a:spcBef>
              <a:spcAft>
                <a:spcPts val="0"/>
              </a:spcAft>
              <a:buClr>
                <a:schemeClr val="lt1"/>
              </a:buClr>
              <a:buSzPts val="4700"/>
              <a:buFont typeface="Julius Sans One"/>
              <a:buNone/>
              <a:defRPr sz="4000" b="1">
                <a:solidFill>
                  <a:schemeClr val="lt1"/>
                </a:solidFill>
                <a:latin typeface="Julius Sans One"/>
                <a:ea typeface="Julius Sans One"/>
                <a:cs typeface="Julius Sans One"/>
                <a:sym typeface="Julius Sans One"/>
              </a:defRPr>
            </a:lvl1pPr>
            <a:lvl2pPr lvl="1" algn="ctr">
              <a:spcBef>
                <a:spcPts val="0"/>
              </a:spcBef>
              <a:spcAft>
                <a:spcPts val="0"/>
              </a:spcAft>
              <a:buClr>
                <a:schemeClr val="lt1"/>
              </a:buClr>
              <a:buSzPts val="6000"/>
              <a:buNone/>
              <a:defRPr sz="6000">
                <a:solidFill>
                  <a:schemeClr val="lt1"/>
                </a:solidFill>
              </a:defRPr>
            </a:lvl2pPr>
            <a:lvl3pPr lvl="2" algn="ctr">
              <a:spcBef>
                <a:spcPts val="0"/>
              </a:spcBef>
              <a:spcAft>
                <a:spcPts val="0"/>
              </a:spcAft>
              <a:buClr>
                <a:schemeClr val="lt1"/>
              </a:buClr>
              <a:buSzPts val="6000"/>
              <a:buNone/>
              <a:defRPr sz="6000">
                <a:solidFill>
                  <a:schemeClr val="lt1"/>
                </a:solidFill>
              </a:defRPr>
            </a:lvl3pPr>
            <a:lvl4pPr lvl="3" algn="ctr">
              <a:spcBef>
                <a:spcPts val="0"/>
              </a:spcBef>
              <a:spcAft>
                <a:spcPts val="0"/>
              </a:spcAft>
              <a:buClr>
                <a:schemeClr val="lt1"/>
              </a:buClr>
              <a:buSzPts val="6000"/>
              <a:buNone/>
              <a:defRPr sz="6000">
                <a:solidFill>
                  <a:schemeClr val="lt1"/>
                </a:solidFill>
              </a:defRPr>
            </a:lvl4pPr>
            <a:lvl5pPr lvl="4" algn="ctr">
              <a:spcBef>
                <a:spcPts val="0"/>
              </a:spcBef>
              <a:spcAft>
                <a:spcPts val="0"/>
              </a:spcAft>
              <a:buClr>
                <a:schemeClr val="lt1"/>
              </a:buClr>
              <a:buSzPts val="6000"/>
              <a:buNone/>
              <a:defRPr sz="6000">
                <a:solidFill>
                  <a:schemeClr val="lt1"/>
                </a:solidFill>
              </a:defRPr>
            </a:lvl5pPr>
            <a:lvl6pPr lvl="5" algn="ctr">
              <a:spcBef>
                <a:spcPts val="0"/>
              </a:spcBef>
              <a:spcAft>
                <a:spcPts val="0"/>
              </a:spcAft>
              <a:buClr>
                <a:schemeClr val="lt1"/>
              </a:buClr>
              <a:buSzPts val="6000"/>
              <a:buNone/>
              <a:defRPr sz="6000">
                <a:solidFill>
                  <a:schemeClr val="lt1"/>
                </a:solidFill>
              </a:defRPr>
            </a:lvl6pPr>
            <a:lvl7pPr lvl="6" algn="ctr">
              <a:spcBef>
                <a:spcPts val="0"/>
              </a:spcBef>
              <a:spcAft>
                <a:spcPts val="0"/>
              </a:spcAft>
              <a:buClr>
                <a:schemeClr val="lt1"/>
              </a:buClr>
              <a:buSzPts val="6000"/>
              <a:buNone/>
              <a:defRPr sz="6000">
                <a:solidFill>
                  <a:schemeClr val="lt1"/>
                </a:solidFill>
              </a:defRPr>
            </a:lvl7pPr>
            <a:lvl8pPr lvl="7" algn="ctr">
              <a:spcBef>
                <a:spcPts val="0"/>
              </a:spcBef>
              <a:spcAft>
                <a:spcPts val="0"/>
              </a:spcAft>
              <a:buClr>
                <a:schemeClr val="lt1"/>
              </a:buClr>
              <a:buSzPts val="6000"/>
              <a:buNone/>
              <a:defRPr sz="6000">
                <a:solidFill>
                  <a:schemeClr val="lt1"/>
                </a:solidFill>
              </a:defRPr>
            </a:lvl8pPr>
            <a:lvl9pPr lvl="8" algn="ctr">
              <a:spcBef>
                <a:spcPts val="0"/>
              </a:spcBef>
              <a:spcAft>
                <a:spcPts val="0"/>
              </a:spcAft>
              <a:buClr>
                <a:schemeClr val="lt1"/>
              </a:buClr>
              <a:buSzPts val="6000"/>
              <a:buNone/>
              <a:defRPr sz="6000">
                <a:solidFill>
                  <a:schemeClr val="lt1"/>
                </a:solidFill>
              </a:defRPr>
            </a:lvl9pPr>
          </a:lstStyle>
          <a:p>
            <a:endParaRPr/>
          </a:p>
        </p:txBody>
      </p:sp>
      <p:sp>
        <p:nvSpPr>
          <p:cNvPr id="13" name="Google Shape;13;p2"/>
          <p:cNvSpPr txBox="1">
            <a:spLocks noGrp="1"/>
          </p:cNvSpPr>
          <p:nvPr>
            <p:ph type="subTitle" idx="1"/>
          </p:nvPr>
        </p:nvSpPr>
        <p:spPr>
          <a:xfrm>
            <a:off x="4299250" y="4154375"/>
            <a:ext cx="3829200" cy="248400"/>
          </a:xfrm>
          <a:prstGeom prst="rect">
            <a:avLst/>
          </a:prstGeom>
        </p:spPr>
        <p:txBody>
          <a:bodyPr spcFirstLastPara="1" wrap="square" lIns="91425" tIns="91425" rIns="91425" bIns="91425" anchor="t" anchorCtr="0">
            <a:noAutofit/>
          </a:bodyPr>
          <a:lstStyle>
            <a:lvl1pPr lvl="0" algn="r">
              <a:lnSpc>
                <a:spcPct val="100000"/>
              </a:lnSpc>
              <a:spcBef>
                <a:spcPts val="0"/>
              </a:spcBef>
              <a:spcAft>
                <a:spcPts val="0"/>
              </a:spcAft>
              <a:buClr>
                <a:schemeClr val="lt1"/>
              </a:buClr>
              <a:buSzPts val="2800"/>
              <a:buFont typeface="Questrial"/>
              <a:buNone/>
              <a:defRPr sz="1400">
                <a:solidFill>
                  <a:schemeClr val="lt1"/>
                </a:solidFill>
                <a:latin typeface="Didact Gothic"/>
                <a:ea typeface="Didact Gothic"/>
                <a:cs typeface="Didact Gothic"/>
                <a:sym typeface="Didact Gothic"/>
              </a:defRPr>
            </a:lvl1pPr>
            <a:lvl2pPr lvl="1" algn="r">
              <a:lnSpc>
                <a:spcPct val="100000"/>
              </a:lnSpc>
              <a:spcBef>
                <a:spcPts val="0"/>
              </a:spcBef>
              <a:spcAft>
                <a:spcPts val="0"/>
              </a:spcAft>
              <a:buClr>
                <a:schemeClr val="lt1"/>
              </a:buClr>
              <a:buSzPts val="2800"/>
              <a:buFont typeface="Questrial"/>
              <a:buNone/>
              <a:defRPr sz="2800">
                <a:solidFill>
                  <a:schemeClr val="lt1"/>
                </a:solidFill>
                <a:latin typeface="Questrial"/>
                <a:ea typeface="Questrial"/>
                <a:cs typeface="Questrial"/>
                <a:sym typeface="Questrial"/>
              </a:defRPr>
            </a:lvl2pPr>
            <a:lvl3pPr lvl="2" algn="r">
              <a:lnSpc>
                <a:spcPct val="100000"/>
              </a:lnSpc>
              <a:spcBef>
                <a:spcPts val="0"/>
              </a:spcBef>
              <a:spcAft>
                <a:spcPts val="0"/>
              </a:spcAft>
              <a:buClr>
                <a:schemeClr val="lt1"/>
              </a:buClr>
              <a:buSzPts val="2800"/>
              <a:buFont typeface="Questrial"/>
              <a:buNone/>
              <a:defRPr sz="2800">
                <a:solidFill>
                  <a:schemeClr val="lt1"/>
                </a:solidFill>
                <a:latin typeface="Questrial"/>
                <a:ea typeface="Questrial"/>
                <a:cs typeface="Questrial"/>
                <a:sym typeface="Questrial"/>
              </a:defRPr>
            </a:lvl3pPr>
            <a:lvl4pPr lvl="3" algn="r">
              <a:lnSpc>
                <a:spcPct val="100000"/>
              </a:lnSpc>
              <a:spcBef>
                <a:spcPts val="0"/>
              </a:spcBef>
              <a:spcAft>
                <a:spcPts val="0"/>
              </a:spcAft>
              <a:buClr>
                <a:schemeClr val="lt1"/>
              </a:buClr>
              <a:buSzPts val="2800"/>
              <a:buFont typeface="Questrial"/>
              <a:buNone/>
              <a:defRPr sz="2800">
                <a:solidFill>
                  <a:schemeClr val="lt1"/>
                </a:solidFill>
                <a:latin typeface="Questrial"/>
                <a:ea typeface="Questrial"/>
                <a:cs typeface="Questrial"/>
                <a:sym typeface="Questrial"/>
              </a:defRPr>
            </a:lvl4pPr>
            <a:lvl5pPr lvl="4" algn="r">
              <a:lnSpc>
                <a:spcPct val="100000"/>
              </a:lnSpc>
              <a:spcBef>
                <a:spcPts val="0"/>
              </a:spcBef>
              <a:spcAft>
                <a:spcPts val="0"/>
              </a:spcAft>
              <a:buClr>
                <a:schemeClr val="lt1"/>
              </a:buClr>
              <a:buSzPts val="2800"/>
              <a:buFont typeface="Questrial"/>
              <a:buNone/>
              <a:defRPr sz="2800">
                <a:solidFill>
                  <a:schemeClr val="lt1"/>
                </a:solidFill>
                <a:latin typeface="Questrial"/>
                <a:ea typeface="Questrial"/>
                <a:cs typeface="Questrial"/>
                <a:sym typeface="Questrial"/>
              </a:defRPr>
            </a:lvl5pPr>
            <a:lvl6pPr lvl="5" algn="r">
              <a:lnSpc>
                <a:spcPct val="100000"/>
              </a:lnSpc>
              <a:spcBef>
                <a:spcPts val="0"/>
              </a:spcBef>
              <a:spcAft>
                <a:spcPts val="0"/>
              </a:spcAft>
              <a:buClr>
                <a:schemeClr val="lt1"/>
              </a:buClr>
              <a:buSzPts val="2800"/>
              <a:buFont typeface="Questrial"/>
              <a:buNone/>
              <a:defRPr sz="2800">
                <a:solidFill>
                  <a:schemeClr val="lt1"/>
                </a:solidFill>
                <a:latin typeface="Questrial"/>
                <a:ea typeface="Questrial"/>
                <a:cs typeface="Questrial"/>
                <a:sym typeface="Questrial"/>
              </a:defRPr>
            </a:lvl6pPr>
            <a:lvl7pPr lvl="6" algn="r">
              <a:lnSpc>
                <a:spcPct val="100000"/>
              </a:lnSpc>
              <a:spcBef>
                <a:spcPts val="0"/>
              </a:spcBef>
              <a:spcAft>
                <a:spcPts val="0"/>
              </a:spcAft>
              <a:buClr>
                <a:schemeClr val="lt1"/>
              </a:buClr>
              <a:buSzPts val="2800"/>
              <a:buFont typeface="Questrial"/>
              <a:buNone/>
              <a:defRPr sz="2800">
                <a:solidFill>
                  <a:schemeClr val="lt1"/>
                </a:solidFill>
                <a:latin typeface="Questrial"/>
                <a:ea typeface="Questrial"/>
                <a:cs typeface="Questrial"/>
                <a:sym typeface="Questrial"/>
              </a:defRPr>
            </a:lvl7pPr>
            <a:lvl8pPr lvl="7" algn="r">
              <a:lnSpc>
                <a:spcPct val="100000"/>
              </a:lnSpc>
              <a:spcBef>
                <a:spcPts val="0"/>
              </a:spcBef>
              <a:spcAft>
                <a:spcPts val="0"/>
              </a:spcAft>
              <a:buClr>
                <a:schemeClr val="lt1"/>
              </a:buClr>
              <a:buSzPts val="2800"/>
              <a:buFont typeface="Questrial"/>
              <a:buNone/>
              <a:defRPr sz="2800">
                <a:solidFill>
                  <a:schemeClr val="lt1"/>
                </a:solidFill>
                <a:latin typeface="Questrial"/>
                <a:ea typeface="Questrial"/>
                <a:cs typeface="Questrial"/>
                <a:sym typeface="Questrial"/>
              </a:defRPr>
            </a:lvl8pPr>
            <a:lvl9pPr lvl="8" algn="r">
              <a:lnSpc>
                <a:spcPct val="100000"/>
              </a:lnSpc>
              <a:spcBef>
                <a:spcPts val="0"/>
              </a:spcBef>
              <a:spcAft>
                <a:spcPts val="0"/>
              </a:spcAft>
              <a:buClr>
                <a:schemeClr val="lt1"/>
              </a:buClr>
              <a:buSzPts val="2800"/>
              <a:buFont typeface="Questrial"/>
              <a:buNone/>
              <a:defRPr sz="2800">
                <a:solidFill>
                  <a:schemeClr val="lt1"/>
                </a:solidFill>
                <a:latin typeface="Questrial"/>
                <a:ea typeface="Questrial"/>
                <a:cs typeface="Questrial"/>
                <a:sym typeface="Questria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
  <p:cSld name="CUSTOM_35">
    <p:spTree>
      <p:nvGrpSpPr>
        <p:cNvPr id="1" name="Shape 430"/>
        <p:cNvGrpSpPr/>
        <p:nvPr/>
      </p:nvGrpSpPr>
      <p:grpSpPr>
        <a:xfrm>
          <a:off x="0" y="0"/>
          <a:ext cx="0" cy="0"/>
          <a:chOff x="0" y="0"/>
          <a:chExt cx="0" cy="0"/>
        </a:xfrm>
      </p:grpSpPr>
      <p:sp>
        <p:nvSpPr>
          <p:cNvPr id="431" name="Google Shape;431;p57"/>
          <p:cNvSpPr/>
          <p:nvPr/>
        </p:nvSpPr>
        <p:spPr>
          <a:xfrm flipH="1">
            <a:off x="7024500" y="2600625"/>
            <a:ext cx="3405900" cy="3302400"/>
          </a:xfrm>
          <a:prstGeom prst="rtTriangl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32" name="Google Shape;432;p57"/>
          <p:cNvSpPr/>
          <p:nvPr/>
        </p:nvSpPr>
        <p:spPr>
          <a:xfrm flipH="1">
            <a:off x="7128800" y="2600625"/>
            <a:ext cx="3405900" cy="33024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33" name="Google Shape;433;p57"/>
          <p:cNvSpPr/>
          <p:nvPr/>
        </p:nvSpPr>
        <p:spPr>
          <a:xfrm rot="10800000" flipH="1">
            <a:off x="-762425" y="-915550"/>
            <a:ext cx="3405900" cy="33024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34" name="Google Shape;434;p57"/>
          <p:cNvSpPr/>
          <p:nvPr/>
        </p:nvSpPr>
        <p:spPr>
          <a:xfrm rot="10800000" flipH="1">
            <a:off x="-1681400" y="-1522625"/>
            <a:ext cx="5364900" cy="2516400"/>
          </a:xfrm>
          <a:prstGeom prst="triangle">
            <a:avLst>
              <a:gd name="adj" fmla="val 5000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1">
  <p:cSld name="CUSTOM_35_1">
    <p:spTree>
      <p:nvGrpSpPr>
        <p:cNvPr id="1" name="Shape 435"/>
        <p:cNvGrpSpPr/>
        <p:nvPr/>
      </p:nvGrpSpPr>
      <p:grpSpPr>
        <a:xfrm>
          <a:off x="0" y="0"/>
          <a:ext cx="0" cy="0"/>
          <a:chOff x="0" y="0"/>
          <a:chExt cx="0" cy="0"/>
        </a:xfrm>
      </p:grpSpPr>
      <p:sp>
        <p:nvSpPr>
          <p:cNvPr id="436" name="Google Shape;436;p58"/>
          <p:cNvSpPr/>
          <p:nvPr/>
        </p:nvSpPr>
        <p:spPr>
          <a:xfrm rot="10800000" flipH="1">
            <a:off x="0" y="-36200"/>
            <a:ext cx="2292600" cy="2084100"/>
          </a:xfrm>
          <a:prstGeom prst="rtTriangl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58"/>
          <p:cNvSpPr/>
          <p:nvPr/>
        </p:nvSpPr>
        <p:spPr>
          <a:xfrm>
            <a:off x="6053100" y="3064825"/>
            <a:ext cx="5364900" cy="2516400"/>
          </a:xfrm>
          <a:prstGeom prst="triangle">
            <a:avLst>
              <a:gd name="adj" fmla="val 5000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2">
  <p:cSld name="CUSTOM_35_1_1">
    <p:spTree>
      <p:nvGrpSpPr>
        <p:cNvPr id="1" name="Shape 438"/>
        <p:cNvGrpSpPr/>
        <p:nvPr/>
      </p:nvGrpSpPr>
      <p:grpSpPr>
        <a:xfrm>
          <a:off x="0" y="0"/>
          <a:ext cx="0" cy="0"/>
          <a:chOff x="0" y="0"/>
          <a:chExt cx="0" cy="0"/>
        </a:xfrm>
      </p:grpSpPr>
      <p:cxnSp>
        <p:nvCxnSpPr>
          <p:cNvPr id="439" name="Google Shape;439;p59"/>
          <p:cNvCxnSpPr/>
          <p:nvPr/>
        </p:nvCxnSpPr>
        <p:spPr>
          <a:xfrm>
            <a:off x="6350113" y="-1501125"/>
            <a:ext cx="3757500" cy="4183800"/>
          </a:xfrm>
          <a:prstGeom prst="straightConnector1">
            <a:avLst/>
          </a:prstGeom>
          <a:noFill/>
          <a:ln w="19050" cap="flat" cmpd="sng">
            <a:solidFill>
              <a:schemeClr val="dk1"/>
            </a:solidFill>
            <a:prstDash val="solid"/>
            <a:round/>
            <a:headEnd type="none" w="med" len="med"/>
            <a:tailEnd type="none" w="med" len="med"/>
          </a:ln>
        </p:spPr>
      </p:cxnSp>
      <p:sp>
        <p:nvSpPr>
          <p:cNvPr id="440" name="Google Shape;440;p59"/>
          <p:cNvSpPr/>
          <p:nvPr/>
        </p:nvSpPr>
        <p:spPr>
          <a:xfrm>
            <a:off x="-64200" y="3825775"/>
            <a:ext cx="1296000" cy="1382400"/>
          </a:xfrm>
          <a:prstGeom prst="rtTriangl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59"/>
          <p:cNvSpPr/>
          <p:nvPr/>
        </p:nvSpPr>
        <p:spPr>
          <a:xfrm>
            <a:off x="5258900" y="-237925"/>
            <a:ext cx="11403900" cy="5844300"/>
          </a:xfrm>
          <a:prstGeom prst="triangle">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59"/>
          <p:cNvSpPr/>
          <p:nvPr/>
        </p:nvSpPr>
        <p:spPr>
          <a:xfrm rot="10800000">
            <a:off x="-5389050" y="-2161975"/>
            <a:ext cx="11403900" cy="5844300"/>
          </a:xfrm>
          <a:prstGeom prst="triangle">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59"/>
          <p:cNvSpPr/>
          <p:nvPr/>
        </p:nvSpPr>
        <p:spPr>
          <a:xfrm>
            <a:off x="5211275" y="3863525"/>
            <a:ext cx="2907300" cy="1490100"/>
          </a:xfrm>
          <a:prstGeom prst="triangle">
            <a:avLst>
              <a:gd name="adj" fmla="val 50000"/>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59"/>
          <p:cNvSpPr/>
          <p:nvPr/>
        </p:nvSpPr>
        <p:spPr>
          <a:xfrm rot="10800000">
            <a:off x="1107975" y="-556075"/>
            <a:ext cx="2907300" cy="1490100"/>
          </a:xfrm>
          <a:prstGeom prst="triangle">
            <a:avLst>
              <a:gd name="adj" fmla="val 5000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accent5"/>
        </a:solidFill>
        <a:effectLst/>
      </p:bgPr>
    </p:bg>
    <p:spTree>
      <p:nvGrpSpPr>
        <p:cNvPr id="1" name="Shape 14"/>
        <p:cNvGrpSpPr/>
        <p:nvPr/>
      </p:nvGrpSpPr>
      <p:grpSpPr>
        <a:xfrm>
          <a:off x="0" y="0"/>
          <a:ext cx="0" cy="0"/>
          <a:chOff x="0" y="0"/>
          <a:chExt cx="0" cy="0"/>
        </a:xfrm>
      </p:grpSpPr>
      <p:sp>
        <p:nvSpPr>
          <p:cNvPr id="15" name="Google Shape;15;p3"/>
          <p:cNvSpPr txBox="1">
            <a:spLocks noGrp="1"/>
          </p:cNvSpPr>
          <p:nvPr>
            <p:ph type="title"/>
          </p:nvPr>
        </p:nvSpPr>
        <p:spPr>
          <a:xfrm>
            <a:off x="4784875" y="2098184"/>
            <a:ext cx="3423600" cy="8622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dk1"/>
              </a:buClr>
              <a:buSzPts val="3600"/>
              <a:buNone/>
              <a:defRPr sz="3400" b="1">
                <a:solidFill>
                  <a:schemeClr val="dk1"/>
                </a:solidFill>
              </a:defRPr>
            </a:lvl1pPr>
            <a:lvl2pPr lvl="1" algn="r" rtl="0">
              <a:spcBef>
                <a:spcPts val="0"/>
              </a:spcBef>
              <a:spcAft>
                <a:spcPts val="0"/>
              </a:spcAft>
              <a:buClr>
                <a:schemeClr val="dk1"/>
              </a:buClr>
              <a:buSzPts val="3600"/>
              <a:buNone/>
              <a:defRPr sz="3600" b="1">
                <a:solidFill>
                  <a:schemeClr val="dk1"/>
                </a:solidFill>
              </a:defRPr>
            </a:lvl2pPr>
            <a:lvl3pPr lvl="2" algn="r" rtl="0">
              <a:spcBef>
                <a:spcPts val="0"/>
              </a:spcBef>
              <a:spcAft>
                <a:spcPts val="0"/>
              </a:spcAft>
              <a:buClr>
                <a:schemeClr val="dk1"/>
              </a:buClr>
              <a:buSzPts val="3600"/>
              <a:buNone/>
              <a:defRPr sz="3600" b="1">
                <a:solidFill>
                  <a:schemeClr val="dk1"/>
                </a:solidFill>
              </a:defRPr>
            </a:lvl3pPr>
            <a:lvl4pPr lvl="3" algn="r" rtl="0">
              <a:spcBef>
                <a:spcPts val="0"/>
              </a:spcBef>
              <a:spcAft>
                <a:spcPts val="0"/>
              </a:spcAft>
              <a:buClr>
                <a:schemeClr val="dk1"/>
              </a:buClr>
              <a:buSzPts val="3600"/>
              <a:buNone/>
              <a:defRPr sz="3600" b="1">
                <a:solidFill>
                  <a:schemeClr val="dk1"/>
                </a:solidFill>
              </a:defRPr>
            </a:lvl4pPr>
            <a:lvl5pPr lvl="4" algn="r" rtl="0">
              <a:spcBef>
                <a:spcPts val="0"/>
              </a:spcBef>
              <a:spcAft>
                <a:spcPts val="0"/>
              </a:spcAft>
              <a:buClr>
                <a:schemeClr val="dk1"/>
              </a:buClr>
              <a:buSzPts val="3600"/>
              <a:buNone/>
              <a:defRPr sz="3600" b="1">
                <a:solidFill>
                  <a:schemeClr val="dk1"/>
                </a:solidFill>
              </a:defRPr>
            </a:lvl5pPr>
            <a:lvl6pPr lvl="5" algn="r" rtl="0">
              <a:spcBef>
                <a:spcPts val="0"/>
              </a:spcBef>
              <a:spcAft>
                <a:spcPts val="0"/>
              </a:spcAft>
              <a:buClr>
                <a:schemeClr val="dk1"/>
              </a:buClr>
              <a:buSzPts val="3600"/>
              <a:buNone/>
              <a:defRPr sz="3600" b="1">
                <a:solidFill>
                  <a:schemeClr val="dk1"/>
                </a:solidFill>
              </a:defRPr>
            </a:lvl6pPr>
            <a:lvl7pPr lvl="6" algn="r" rtl="0">
              <a:spcBef>
                <a:spcPts val="0"/>
              </a:spcBef>
              <a:spcAft>
                <a:spcPts val="0"/>
              </a:spcAft>
              <a:buClr>
                <a:schemeClr val="dk1"/>
              </a:buClr>
              <a:buSzPts val="3600"/>
              <a:buNone/>
              <a:defRPr sz="3600" b="1">
                <a:solidFill>
                  <a:schemeClr val="dk1"/>
                </a:solidFill>
              </a:defRPr>
            </a:lvl7pPr>
            <a:lvl8pPr lvl="7" algn="r" rtl="0">
              <a:spcBef>
                <a:spcPts val="0"/>
              </a:spcBef>
              <a:spcAft>
                <a:spcPts val="0"/>
              </a:spcAft>
              <a:buClr>
                <a:schemeClr val="dk1"/>
              </a:buClr>
              <a:buSzPts val="3600"/>
              <a:buNone/>
              <a:defRPr sz="3600" b="1">
                <a:solidFill>
                  <a:schemeClr val="dk1"/>
                </a:solidFill>
              </a:defRPr>
            </a:lvl8pPr>
            <a:lvl9pPr lvl="8" algn="r" rtl="0">
              <a:spcBef>
                <a:spcPts val="0"/>
              </a:spcBef>
              <a:spcAft>
                <a:spcPts val="0"/>
              </a:spcAft>
              <a:buClr>
                <a:schemeClr val="dk1"/>
              </a:buClr>
              <a:buSzPts val="3600"/>
              <a:buNone/>
              <a:defRPr sz="3600" b="1">
                <a:solidFill>
                  <a:schemeClr val="dk1"/>
                </a:solidFill>
              </a:defRPr>
            </a:lvl9pPr>
          </a:lstStyle>
          <a:p>
            <a:endParaRPr/>
          </a:p>
        </p:txBody>
      </p:sp>
      <p:sp>
        <p:nvSpPr>
          <p:cNvPr id="16" name="Google Shape;16;p3"/>
          <p:cNvSpPr txBox="1">
            <a:spLocks noGrp="1"/>
          </p:cNvSpPr>
          <p:nvPr>
            <p:ph type="title" idx="2" hasCustomPrompt="1"/>
          </p:nvPr>
        </p:nvSpPr>
        <p:spPr>
          <a:xfrm>
            <a:off x="5151175" y="1032009"/>
            <a:ext cx="3057300" cy="8622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dk1"/>
              </a:buClr>
              <a:buSzPts val="8000"/>
              <a:buNone/>
              <a:defRPr sz="8000" b="1">
                <a:solidFill>
                  <a:schemeClr val="dk1"/>
                </a:solidFill>
              </a:defRPr>
            </a:lvl1pPr>
            <a:lvl2pPr lvl="1" algn="r" rtl="0">
              <a:spcBef>
                <a:spcPts val="0"/>
              </a:spcBef>
              <a:spcAft>
                <a:spcPts val="0"/>
              </a:spcAft>
              <a:buClr>
                <a:schemeClr val="dk1"/>
              </a:buClr>
              <a:buSzPts val="8000"/>
              <a:buNone/>
              <a:defRPr sz="8000" b="1">
                <a:solidFill>
                  <a:schemeClr val="dk1"/>
                </a:solidFill>
              </a:defRPr>
            </a:lvl2pPr>
            <a:lvl3pPr lvl="2" algn="r" rtl="0">
              <a:spcBef>
                <a:spcPts val="0"/>
              </a:spcBef>
              <a:spcAft>
                <a:spcPts val="0"/>
              </a:spcAft>
              <a:buClr>
                <a:schemeClr val="dk1"/>
              </a:buClr>
              <a:buSzPts val="8000"/>
              <a:buNone/>
              <a:defRPr sz="8000" b="1">
                <a:solidFill>
                  <a:schemeClr val="dk1"/>
                </a:solidFill>
              </a:defRPr>
            </a:lvl3pPr>
            <a:lvl4pPr lvl="3" algn="r" rtl="0">
              <a:spcBef>
                <a:spcPts val="0"/>
              </a:spcBef>
              <a:spcAft>
                <a:spcPts val="0"/>
              </a:spcAft>
              <a:buClr>
                <a:schemeClr val="dk1"/>
              </a:buClr>
              <a:buSzPts val="8000"/>
              <a:buNone/>
              <a:defRPr sz="8000" b="1">
                <a:solidFill>
                  <a:schemeClr val="dk1"/>
                </a:solidFill>
              </a:defRPr>
            </a:lvl4pPr>
            <a:lvl5pPr lvl="4" algn="r" rtl="0">
              <a:spcBef>
                <a:spcPts val="0"/>
              </a:spcBef>
              <a:spcAft>
                <a:spcPts val="0"/>
              </a:spcAft>
              <a:buClr>
                <a:schemeClr val="dk1"/>
              </a:buClr>
              <a:buSzPts val="8000"/>
              <a:buNone/>
              <a:defRPr sz="8000" b="1">
                <a:solidFill>
                  <a:schemeClr val="dk1"/>
                </a:solidFill>
              </a:defRPr>
            </a:lvl5pPr>
            <a:lvl6pPr lvl="5" algn="r" rtl="0">
              <a:spcBef>
                <a:spcPts val="0"/>
              </a:spcBef>
              <a:spcAft>
                <a:spcPts val="0"/>
              </a:spcAft>
              <a:buClr>
                <a:schemeClr val="dk1"/>
              </a:buClr>
              <a:buSzPts val="8000"/>
              <a:buNone/>
              <a:defRPr sz="8000" b="1">
                <a:solidFill>
                  <a:schemeClr val="dk1"/>
                </a:solidFill>
              </a:defRPr>
            </a:lvl6pPr>
            <a:lvl7pPr lvl="6" algn="r" rtl="0">
              <a:spcBef>
                <a:spcPts val="0"/>
              </a:spcBef>
              <a:spcAft>
                <a:spcPts val="0"/>
              </a:spcAft>
              <a:buClr>
                <a:schemeClr val="dk1"/>
              </a:buClr>
              <a:buSzPts val="8000"/>
              <a:buNone/>
              <a:defRPr sz="8000" b="1">
                <a:solidFill>
                  <a:schemeClr val="dk1"/>
                </a:solidFill>
              </a:defRPr>
            </a:lvl7pPr>
            <a:lvl8pPr lvl="7" algn="r" rtl="0">
              <a:spcBef>
                <a:spcPts val="0"/>
              </a:spcBef>
              <a:spcAft>
                <a:spcPts val="0"/>
              </a:spcAft>
              <a:buClr>
                <a:schemeClr val="dk1"/>
              </a:buClr>
              <a:buSzPts val="8000"/>
              <a:buNone/>
              <a:defRPr sz="8000" b="1">
                <a:solidFill>
                  <a:schemeClr val="dk1"/>
                </a:solidFill>
              </a:defRPr>
            </a:lvl8pPr>
            <a:lvl9pPr lvl="8" algn="r" rtl="0">
              <a:spcBef>
                <a:spcPts val="0"/>
              </a:spcBef>
              <a:spcAft>
                <a:spcPts val="0"/>
              </a:spcAft>
              <a:buClr>
                <a:schemeClr val="dk1"/>
              </a:buClr>
              <a:buSzPts val="8000"/>
              <a:buNone/>
              <a:defRPr sz="8000" b="1">
                <a:solidFill>
                  <a:schemeClr val="dk1"/>
                </a:solidFill>
              </a:defRPr>
            </a:lvl9pPr>
          </a:lstStyle>
          <a:p>
            <a:r>
              <a:t>xx%</a:t>
            </a:r>
          </a:p>
        </p:txBody>
      </p:sp>
      <p:sp>
        <p:nvSpPr>
          <p:cNvPr id="17" name="Google Shape;17;p3"/>
          <p:cNvSpPr txBox="1">
            <a:spLocks noGrp="1"/>
          </p:cNvSpPr>
          <p:nvPr>
            <p:ph type="subTitle" idx="1"/>
          </p:nvPr>
        </p:nvSpPr>
        <p:spPr>
          <a:xfrm>
            <a:off x="6127050" y="3320300"/>
            <a:ext cx="2081400" cy="524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a:endParaRPr/>
          </a:p>
        </p:txBody>
      </p:sp>
      <p:cxnSp>
        <p:nvCxnSpPr>
          <p:cNvPr id="18" name="Google Shape;18;p3"/>
          <p:cNvCxnSpPr/>
          <p:nvPr/>
        </p:nvCxnSpPr>
        <p:spPr>
          <a:xfrm flipH="1">
            <a:off x="2814150" y="-1263000"/>
            <a:ext cx="3757500" cy="4183800"/>
          </a:xfrm>
          <a:prstGeom prst="straightConnector1">
            <a:avLst/>
          </a:prstGeom>
          <a:noFill/>
          <a:ln w="19050" cap="flat" cmpd="sng">
            <a:solidFill>
              <a:schemeClr val="dk1"/>
            </a:solidFill>
            <a:prstDash val="solid"/>
            <a:round/>
            <a:headEnd type="none" w="med" len="med"/>
            <a:tailEnd type="none" w="med" len="med"/>
          </a:ln>
        </p:spPr>
      </p:cxnSp>
      <p:sp>
        <p:nvSpPr>
          <p:cNvPr id="19" name="Google Shape;19;p3"/>
          <p:cNvSpPr/>
          <p:nvPr/>
        </p:nvSpPr>
        <p:spPr>
          <a:xfrm flipH="1">
            <a:off x="7919875" y="3825775"/>
            <a:ext cx="1296000" cy="1382400"/>
          </a:xfrm>
          <a:prstGeom prst="rtTriangl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solidFill>
          <a:schemeClr val="accent5"/>
        </a:solidFill>
        <a:effectLst/>
      </p:bgPr>
    </p:bg>
    <p:spTree>
      <p:nvGrpSpPr>
        <p:cNvPr id="1" name="Shape 20"/>
        <p:cNvGrpSpPr/>
        <p:nvPr/>
      </p:nvGrpSpPr>
      <p:grpSpPr>
        <a:xfrm>
          <a:off x="0" y="0"/>
          <a:ext cx="0" cy="0"/>
          <a:chOff x="0" y="0"/>
          <a:chExt cx="0" cy="0"/>
        </a:xfrm>
      </p:grpSpPr>
      <p:sp>
        <p:nvSpPr>
          <p:cNvPr id="21" name="Google Shape;21;p4"/>
          <p:cNvSpPr txBox="1">
            <a:spLocks noGrp="1"/>
          </p:cNvSpPr>
          <p:nvPr>
            <p:ph type="body" idx="1"/>
          </p:nvPr>
        </p:nvSpPr>
        <p:spPr>
          <a:xfrm>
            <a:off x="713225" y="1424150"/>
            <a:ext cx="6075000" cy="3259800"/>
          </a:xfrm>
          <a:prstGeom prst="rect">
            <a:avLst/>
          </a:prstGeom>
        </p:spPr>
        <p:txBody>
          <a:bodyPr spcFirstLastPara="1" wrap="square" lIns="91425" tIns="91425" rIns="91425" bIns="91425" anchor="t" anchorCtr="0">
            <a:noAutofit/>
          </a:bodyPr>
          <a:lstStyle>
            <a:lvl1pPr marL="457200" marR="50800" lvl="0" indent="-31750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1pPr>
            <a:lvl2pPr marL="914400" lvl="1" indent="-31750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2pPr>
            <a:lvl3pPr marL="1371600" lvl="2" indent="-31750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3pPr>
            <a:lvl4pPr marL="1828800" lvl="3" indent="-31750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4pPr>
            <a:lvl5pPr marL="2286000" lvl="4" indent="-31750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5pPr>
            <a:lvl6pPr marL="2743200" lvl="5" indent="-31750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6pPr>
            <a:lvl7pPr marL="3200400" lvl="6" indent="-31750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7pPr>
            <a:lvl8pPr marL="3657600" lvl="7" indent="-31750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8pPr>
            <a:lvl9pPr marL="4114800" lvl="8" indent="-317500">
              <a:spcBef>
                <a:spcPts val="1600"/>
              </a:spcBef>
              <a:spcAft>
                <a:spcPts val="1600"/>
              </a:spcAft>
              <a:buClr>
                <a:schemeClr val="dk1"/>
              </a:buClr>
              <a:buSzPts val="1400"/>
              <a:buFont typeface="Didact Gothic"/>
              <a:buChar char="■"/>
              <a:defRPr>
                <a:solidFill>
                  <a:schemeClr val="dk1"/>
                </a:solidFill>
                <a:latin typeface="Didact Gothic"/>
                <a:ea typeface="Didact Gothic"/>
                <a:cs typeface="Didact Gothic"/>
                <a:sym typeface="Didact Gothic"/>
              </a:defRPr>
            </a:lvl9pPr>
          </a:lstStyle>
          <a:p>
            <a:endParaRPr/>
          </a:p>
        </p:txBody>
      </p:sp>
      <p:sp>
        <p:nvSpPr>
          <p:cNvPr id="22" name="Google Shape;22;p4"/>
          <p:cNvSpPr txBox="1">
            <a:spLocks noGrp="1"/>
          </p:cNvSpPr>
          <p:nvPr>
            <p:ph type="title"/>
          </p:nvPr>
        </p:nvSpPr>
        <p:spPr>
          <a:xfrm>
            <a:off x="713225" y="530584"/>
            <a:ext cx="5768100" cy="528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700"/>
              <a:buNone/>
              <a:defRPr sz="3000" b="1">
                <a:solidFill>
                  <a:schemeClr val="dk1"/>
                </a:solidFill>
              </a:defRPr>
            </a:lvl1pPr>
            <a:lvl2pPr lvl="1" rtl="0">
              <a:spcBef>
                <a:spcPts val="0"/>
              </a:spcBef>
              <a:spcAft>
                <a:spcPts val="0"/>
              </a:spcAft>
              <a:buClr>
                <a:schemeClr val="dk1"/>
              </a:buClr>
              <a:buSzPts val="3000"/>
              <a:buNone/>
              <a:defRPr b="1">
                <a:solidFill>
                  <a:schemeClr val="dk1"/>
                </a:solidFill>
              </a:defRPr>
            </a:lvl2pPr>
            <a:lvl3pPr lvl="2" rtl="0">
              <a:spcBef>
                <a:spcPts val="0"/>
              </a:spcBef>
              <a:spcAft>
                <a:spcPts val="0"/>
              </a:spcAft>
              <a:buClr>
                <a:schemeClr val="dk1"/>
              </a:buClr>
              <a:buSzPts val="3000"/>
              <a:buNone/>
              <a:defRPr b="1">
                <a:solidFill>
                  <a:schemeClr val="dk1"/>
                </a:solidFill>
              </a:defRPr>
            </a:lvl3pPr>
            <a:lvl4pPr lvl="3" rtl="0">
              <a:spcBef>
                <a:spcPts val="0"/>
              </a:spcBef>
              <a:spcAft>
                <a:spcPts val="0"/>
              </a:spcAft>
              <a:buClr>
                <a:schemeClr val="dk1"/>
              </a:buClr>
              <a:buSzPts val="3000"/>
              <a:buNone/>
              <a:defRPr b="1">
                <a:solidFill>
                  <a:schemeClr val="dk1"/>
                </a:solidFill>
              </a:defRPr>
            </a:lvl4pPr>
            <a:lvl5pPr lvl="4" rtl="0">
              <a:spcBef>
                <a:spcPts val="0"/>
              </a:spcBef>
              <a:spcAft>
                <a:spcPts val="0"/>
              </a:spcAft>
              <a:buClr>
                <a:schemeClr val="dk1"/>
              </a:buClr>
              <a:buSzPts val="3000"/>
              <a:buNone/>
              <a:defRPr b="1">
                <a:solidFill>
                  <a:schemeClr val="dk1"/>
                </a:solidFill>
              </a:defRPr>
            </a:lvl5pPr>
            <a:lvl6pPr lvl="5" rtl="0">
              <a:spcBef>
                <a:spcPts val="0"/>
              </a:spcBef>
              <a:spcAft>
                <a:spcPts val="0"/>
              </a:spcAft>
              <a:buClr>
                <a:schemeClr val="dk1"/>
              </a:buClr>
              <a:buSzPts val="3000"/>
              <a:buNone/>
              <a:defRPr b="1">
                <a:solidFill>
                  <a:schemeClr val="dk1"/>
                </a:solidFill>
              </a:defRPr>
            </a:lvl6pPr>
            <a:lvl7pPr lvl="6" rtl="0">
              <a:spcBef>
                <a:spcPts val="0"/>
              </a:spcBef>
              <a:spcAft>
                <a:spcPts val="0"/>
              </a:spcAft>
              <a:buClr>
                <a:schemeClr val="dk1"/>
              </a:buClr>
              <a:buSzPts val="3000"/>
              <a:buNone/>
              <a:defRPr b="1">
                <a:solidFill>
                  <a:schemeClr val="dk1"/>
                </a:solidFill>
              </a:defRPr>
            </a:lvl7pPr>
            <a:lvl8pPr lvl="7" rtl="0">
              <a:spcBef>
                <a:spcPts val="0"/>
              </a:spcBef>
              <a:spcAft>
                <a:spcPts val="0"/>
              </a:spcAft>
              <a:buClr>
                <a:schemeClr val="dk1"/>
              </a:buClr>
              <a:buSzPts val="3000"/>
              <a:buNone/>
              <a:defRPr b="1">
                <a:solidFill>
                  <a:schemeClr val="dk1"/>
                </a:solidFill>
              </a:defRPr>
            </a:lvl8pPr>
            <a:lvl9pPr lvl="8" rtl="0">
              <a:spcBef>
                <a:spcPts val="0"/>
              </a:spcBef>
              <a:spcAft>
                <a:spcPts val="0"/>
              </a:spcAft>
              <a:buClr>
                <a:schemeClr val="dk1"/>
              </a:buClr>
              <a:buSzPts val="3000"/>
              <a:buNone/>
              <a:defRPr b="1">
                <a:solidFill>
                  <a:schemeClr val="dk1"/>
                </a:solidFill>
              </a:defRPr>
            </a:lvl9pPr>
          </a:lstStyle>
          <a:p>
            <a:endParaRPr/>
          </a:p>
        </p:txBody>
      </p:sp>
      <p:sp>
        <p:nvSpPr>
          <p:cNvPr id="23" name="Google Shape;23;p4"/>
          <p:cNvSpPr/>
          <p:nvPr/>
        </p:nvSpPr>
        <p:spPr>
          <a:xfrm flipH="1">
            <a:off x="5808550" y="1533900"/>
            <a:ext cx="4800600" cy="4800600"/>
          </a:xfrm>
          <a:prstGeom prst="rtTriangle">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57"/>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able of contents">
  <p:cSld name="CUSTOM_1">
    <p:bg>
      <p:bgPr>
        <a:solidFill>
          <a:schemeClr val="accent5"/>
        </a:solidFill>
        <a:effectLst/>
      </p:bgPr>
    </p:bg>
    <p:spTree>
      <p:nvGrpSpPr>
        <p:cNvPr id="1" name="Shape 58"/>
        <p:cNvGrpSpPr/>
        <p:nvPr/>
      </p:nvGrpSpPr>
      <p:grpSpPr>
        <a:xfrm>
          <a:off x="0" y="0"/>
          <a:ext cx="0" cy="0"/>
          <a:chOff x="0" y="0"/>
          <a:chExt cx="0" cy="0"/>
        </a:xfrm>
      </p:grpSpPr>
      <p:sp>
        <p:nvSpPr>
          <p:cNvPr id="59" name="Google Shape;59;p13"/>
          <p:cNvSpPr/>
          <p:nvPr/>
        </p:nvSpPr>
        <p:spPr>
          <a:xfrm>
            <a:off x="-169300" y="-64500"/>
            <a:ext cx="4451100" cy="5272200"/>
          </a:xfrm>
          <a:prstGeom prst="rect">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0" name="Google Shape;60;p13"/>
          <p:cNvCxnSpPr/>
          <p:nvPr/>
        </p:nvCxnSpPr>
        <p:spPr>
          <a:xfrm rot="10800000">
            <a:off x="-1604675" y="1624350"/>
            <a:ext cx="4819800" cy="4419600"/>
          </a:xfrm>
          <a:prstGeom prst="straightConnector1">
            <a:avLst/>
          </a:prstGeom>
          <a:noFill/>
          <a:ln w="19050" cap="flat" cmpd="sng">
            <a:solidFill>
              <a:schemeClr val="lt1"/>
            </a:solidFill>
            <a:prstDash val="solid"/>
            <a:round/>
            <a:headEnd type="none" w="med" len="med"/>
            <a:tailEnd type="none" w="med" len="med"/>
          </a:ln>
        </p:spPr>
      </p:cxnSp>
      <p:sp>
        <p:nvSpPr>
          <p:cNvPr id="61" name="Google Shape;61;p13"/>
          <p:cNvSpPr txBox="1">
            <a:spLocks noGrp="1"/>
          </p:cNvSpPr>
          <p:nvPr>
            <p:ph type="title"/>
          </p:nvPr>
        </p:nvSpPr>
        <p:spPr>
          <a:xfrm>
            <a:off x="5690650" y="1883225"/>
            <a:ext cx="3193800" cy="3252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1800"/>
              <a:buNone/>
              <a:defRPr sz="1800" b="1">
                <a:solidFill>
                  <a:schemeClr val="dk1"/>
                </a:solidFill>
              </a:defRPr>
            </a:lvl1pPr>
            <a:lvl2pPr lvl="1" algn="ctr" rtl="0">
              <a:spcBef>
                <a:spcPts val="0"/>
              </a:spcBef>
              <a:spcAft>
                <a:spcPts val="0"/>
              </a:spcAft>
              <a:buClr>
                <a:schemeClr val="dk1"/>
              </a:buClr>
              <a:buSzPts val="1800"/>
              <a:buNone/>
              <a:defRPr sz="1800">
                <a:solidFill>
                  <a:schemeClr val="dk1"/>
                </a:solidFill>
              </a:defRPr>
            </a:lvl2pPr>
            <a:lvl3pPr lvl="2" algn="ctr" rtl="0">
              <a:spcBef>
                <a:spcPts val="0"/>
              </a:spcBef>
              <a:spcAft>
                <a:spcPts val="0"/>
              </a:spcAft>
              <a:buClr>
                <a:schemeClr val="dk1"/>
              </a:buClr>
              <a:buSzPts val="1800"/>
              <a:buNone/>
              <a:defRPr sz="1800">
                <a:solidFill>
                  <a:schemeClr val="dk1"/>
                </a:solidFill>
              </a:defRPr>
            </a:lvl3pPr>
            <a:lvl4pPr lvl="3" algn="ctr" rtl="0">
              <a:spcBef>
                <a:spcPts val="0"/>
              </a:spcBef>
              <a:spcAft>
                <a:spcPts val="0"/>
              </a:spcAft>
              <a:buClr>
                <a:schemeClr val="dk1"/>
              </a:buClr>
              <a:buSzPts val="1800"/>
              <a:buNone/>
              <a:defRPr sz="1800">
                <a:solidFill>
                  <a:schemeClr val="dk1"/>
                </a:solidFill>
              </a:defRPr>
            </a:lvl4pPr>
            <a:lvl5pPr lvl="4" algn="ctr" rtl="0">
              <a:spcBef>
                <a:spcPts val="0"/>
              </a:spcBef>
              <a:spcAft>
                <a:spcPts val="0"/>
              </a:spcAft>
              <a:buClr>
                <a:schemeClr val="dk1"/>
              </a:buClr>
              <a:buSzPts val="1800"/>
              <a:buNone/>
              <a:defRPr sz="1800">
                <a:solidFill>
                  <a:schemeClr val="dk1"/>
                </a:solidFill>
              </a:defRPr>
            </a:lvl5pPr>
            <a:lvl6pPr lvl="5" algn="ctr" rtl="0">
              <a:spcBef>
                <a:spcPts val="0"/>
              </a:spcBef>
              <a:spcAft>
                <a:spcPts val="0"/>
              </a:spcAft>
              <a:buClr>
                <a:schemeClr val="dk1"/>
              </a:buClr>
              <a:buSzPts val="1800"/>
              <a:buNone/>
              <a:defRPr sz="1800">
                <a:solidFill>
                  <a:schemeClr val="dk1"/>
                </a:solidFill>
              </a:defRPr>
            </a:lvl6pPr>
            <a:lvl7pPr lvl="6" algn="ctr" rtl="0">
              <a:spcBef>
                <a:spcPts val="0"/>
              </a:spcBef>
              <a:spcAft>
                <a:spcPts val="0"/>
              </a:spcAft>
              <a:buClr>
                <a:schemeClr val="dk1"/>
              </a:buClr>
              <a:buSzPts val="1800"/>
              <a:buNone/>
              <a:defRPr sz="1800">
                <a:solidFill>
                  <a:schemeClr val="dk1"/>
                </a:solidFill>
              </a:defRPr>
            </a:lvl7pPr>
            <a:lvl8pPr lvl="7" algn="ctr" rtl="0">
              <a:spcBef>
                <a:spcPts val="0"/>
              </a:spcBef>
              <a:spcAft>
                <a:spcPts val="0"/>
              </a:spcAft>
              <a:buClr>
                <a:schemeClr val="dk1"/>
              </a:buClr>
              <a:buSzPts val="1800"/>
              <a:buNone/>
              <a:defRPr sz="1800">
                <a:solidFill>
                  <a:schemeClr val="dk1"/>
                </a:solidFill>
              </a:defRPr>
            </a:lvl8pPr>
            <a:lvl9pPr lvl="8" algn="ctr" rtl="0">
              <a:spcBef>
                <a:spcPts val="0"/>
              </a:spcBef>
              <a:spcAft>
                <a:spcPts val="0"/>
              </a:spcAft>
              <a:buClr>
                <a:schemeClr val="dk1"/>
              </a:buClr>
              <a:buSzPts val="1800"/>
              <a:buNone/>
              <a:defRPr sz="1800">
                <a:solidFill>
                  <a:schemeClr val="dk1"/>
                </a:solidFill>
              </a:defRPr>
            </a:lvl9pPr>
          </a:lstStyle>
          <a:p>
            <a:endParaRPr/>
          </a:p>
        </p:txBody>
      </p:sp>
      <p:sp>
        <p:nvSpPr>
          <p:cNvPr id="62" name="Google Shape;62;p13"/>
          <p:cNvSpPr txBox="1">
            <a:spLocks noGrp="1"/>
          </p:cNvSpPr>
          <p:nvPr>
            <p:ph type="title" idx="2" hasCustomPrompt="1"/>
          </p:nvPr>
        </p:nvSpPr>
        <p:spPr>
          <a:xfrm>
            <a:off x="4810771" y="1164068"/>
            <a:ext cx="684600" cy="2904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dk1"/>
              </a:buClr>
              <a:buSzPts val="1800"/>
              <a:buNone/>
              <a:defRPr sz="1800" b="1">
                <a:solidFill>
                  <a:schemeClr val="dk1"/>
                </a:solidFill>
              </a:defRPr>
            </a:lvl1pPr>
            <a:lvl2pPr lvl="1" algn="ctr" rtl="0">
              <a:spcBef>
                <a:spcPts val="0"/>
              </a:spcBef>
              <a:spcAft>
                <a:spcPts val="0"/>
              </a:spcAft>
              <a:buClr>
                <a:schemeClr val="dk1"/>
              </a:buClr>
              <a:buSzPts val="1800"/>
              <a:buNone/>
              <a:defRPr sz="1800">
                <a:solidFill>
                  <a:schemeClr val="dk1"/>
                </a:solidFill>
              </a:defRPr>
            </a:lvl2pPr>
            <a:lvl3pPr lvl="2" algn="ctr" rtl="0">
              <a:spcBef>
                <a:spcPts val="0"/>
              </a:spcBef>
              <a:spcAft>
                <a:spcPts val="0"/>
              </a:spcAft>
              <a:buClr>
                <a:schemeClr val="dk1"/>
              </a:buClr>
              <a:buSzPts val="1800"/>
              <a:buNone/>
              <a:defRPr sz="1800">
                <a:solidFill>
                  <a:schemeClr val="dk1"/>
                </a:solidFill>
              </a:defRPr>
            </a:lvl3pPr>
            <a:lvl4pPr lvl="3" algn="ctr" rtl="0">
              <a:spcBef>
                <a:spcPts val="0"/>
              </a:spcBef>
              <a:spcAft>
                <a:spcPts val="0"/>
              </a:spcAft>
              <a:buClr>
                <a:schemeClr val="dk1"/>
              </a:buClr>
              <a:buSzPts val="1800"/>
              <a:buNone/>
              <a:defRPr sz="1800">
                <a:solidFill>
                  <a:schemeClr val="dk1"/>
                </a:solidFill>
              </a:defRPr>
            </a:lvl4pPr>
            <a:lvl5pPr lvl="4" algn="ctr" rtl="0">
              <a:spcBef>
                <a:spcPts val="0"/>
              </a:spcBef>
              <a:spcAft>
                <a:spcPts val="0"/>
              </a:spcAft>
              <a:buClr>
                <a:schemeClr val="dk1"/>
              </a:buClr>
              <a:buSzPts val="1800"/>
              <a:buNone/>
              <a:defRPr sz="1800">
                <a:solidFill>
                  <a:schemeClr val="dk1"/>
                </a:solidFill>
              </a:defRPr>
            </a:lvl5pPr>
            <a:lvl6pPr lvl="5" algn="ctr" rtl="0">
              <a:spcBef>
                <a:spcPts val="0"/>
              </a:spcBef>
              <a:spcAft>
                <a:spcPts val="0"/>
              </a:spcAft>
              <a:buClr>
                <a:schemeClr val="dk1"/>
              </a:buClr>
              <a:buSzPts val="1800"/>
              <a:buNone/>
              <a:defRPr sz="1800">
                <a:solidFill>
                  <a:schemeClr val="dk1"/>
                </a:solidFill>
              </a:defRPr>
            </a:lvl6pPr>
            <a:lvl7pPr lvl="6" algn="ctr" rtl="0">
              <a:spcBef>
                <a:spcPts val="0"/>
              </a:spcBef>
              <a:spcAft>
                <a:spcPts val="0"/>
              </a:spcAft>
              <a:buClr>
                <a:schemeClr val="dk1"/>
              </a:buClr>
              <a:buSzPts val="1800"/>
              <a:buNone/>
              <a:defRPr sz="1800">
                <a:solidFill>
                  <a:schemeClr val="dk1"/>
                </a:solidFill>
              </a:defRPr>
            </a:lvl7pPr>
            <a:lvl8pPr lvl="7" algn="ctr" rtl="0">
              <a:spcBef>
                <a:spcPts val="0"/>
              </a:spcBef>
              <a:spcAft>
                <a:spcPts val="0"/>
              </a:spcAft>
              <a:buClr>
                <a:schemeClr val="dk1"/>
              </a:buClr>
              <a:buSzPts val="1800"/>
              <a:buNone/>
              <a:defRPr sz="1800">
                <a:solidFill>
                  <a:schemeClr val="dk1"/>
                </a:solidFill>
              </a:defRPr>
            </a:lvl8pPr>
            <a:lvl9pPr lvl="8" algn="ctr" rtl="0">
              <a:spcBef>
                <a:spcPts val="0"/>
              </a:spcBef>
              <a:spcAft>
                <a:spcPts val="0"/>
              </a:spcAft>
              <a:buClr>
                <a:schemeClr val="dk1"/>
              </a:buClr>
              <a:buSzPts val="1800"/>
              <a:buNone/>
              <a:defRPr sz="1800">
                <a:solidFill>
                  <a:schemeClr val="dk1"/>
                </a:solidFill>
              </a:defRPr>
            </a:lvl9pPr>
          </a:lstStyle>
          <a:p>
            <a:r>
              <a:t>xx%</a:t>
            </a:r>
          </a:p>
        </p:txBody>
      </p:sp>
      <p:sp>
        <p:nvSpPr>
          <p:cNvPr id="63" name="Google Shape;63;p13"/>
          <p:cNvSpPr txBox="1">
            <a:spLocks noGrp="1"/>
          </p:cNvSpPr>
          <p:nvPr>
            <p:ph type="title" idx="3" hasCustomPrompt="1"/>
          </p:nvPr>
        </p:nvSpPr>
        <p:spPr>
          <a:xfrm>
            <a:off x="4810771" y="2031990"/>
            <a:ext cx="684600" cy="2904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dk1"/>
              </a:buClr>
              <a:buSzPts val="1800"/>
              <a:buNone/>
              <a:defRPr sz="1800" b="1">
                <a:solidFill>
                  <a:schemeClr val="dk1"/>
                </a:solidFill>
              </a:defRPr>
            </a:lvl1pPr>
            <a:lvl2pPr lvl="1" algn="ctr" rtl="0">
              <a:spcBef>
                <a:spcPts val="0"/>
              </a:spcBef>
              <a:spcAft>
                <a:spcPts val="0"/>
              </a:spcAft>
              <a:buClr>
                <a:schemeClr val="dk1"/>
              </a:buClr>
              <a:buSzPts val="1800"/>
              <a:buNone/>
              <a:defRPr sz="1800">
                <a:solidFill>
                  <a:schemeClr val="dk1"/>
                </a:solidFill>
              </a:defRPr>
            </a:lvl2pPr>
            <a:lvl3pPr lvl="2" algn="ctr" rtl="0">
              <a:spcBef>
                <a:spcPts val="0"/>
              </a:spcBef>
              <a:spcAft>
                <a:spcPts val="0"/>
              </a:spcAft>
              <a:buClr>
                <a:schemeClr val="dk1"/>
              </a:buClr>
              <a:buSzPts val="1800"/>
              <a:buNone/>
              <a:defRPr sz="1800">
                <a:solidFill>
                  <a:schemeClr val="dk1"/>
                </a:solidFill>
              </a:defRPr>
            </a:lvl3pPr>
            <a:lvl4pPr lvl="3" algn="ctr" rtl="0">
              <a:spcBef>
                <a:spcPts val="0"/>
              </a:spcBef>
              <a:spcAft>
                <a:spcPts val="0"/>
              </a:spcAft>
              <a:buClr>
                <a:schemeClr val="dk1"/>
              </a:buClr>
              <a:buSzPts val="1800"/>
              <a:buNone/>
              <a:defRPr sz="1800">
                <a:solidFill>
                  <a:schemeClr val="dk1"/>
                </a:solidFill>
              </a:defRPr>
            </a:lvl4pPr>
            <a:lvl5pPr lvl="4" algn="ctr" rtl="0">
              <a:spcBef>
                <a:spcPts val="0"/>
              </a:spcBef>
              <a:spcAft>
                <a:spcPts val="0"/>
              </a:spcAft>
              <a:buClr>
                <a:schemeClr val="dk1"/>
              </a:buClr>
              <a:buSzPts val="1800"/>
              <a:buNone/>
              <a:defRPr sz="1800">
                <a:solidFill>
                  <a:schemeClr val="dk1"/>
                </a:solidFill>
              </a:defRPr>
            </a:lvl5pPr>
            <a:lvl6pPr lvl="5" algn="ctr" rtl="0">
              <a:spcBef>
                <a:spcPts val="0"/>
              </a:spcBef>
              <a:spcAft>
                <a:spcPts val="0"/>
              </a:spcAft>
              <a:buClr>
                <a:schemeClr val="dk1"/>
              </a:buClr>
              <a:buSzPts val="1800"/>
              <a:buNone/>
              <a:defRPr sz="1800">
                <a:solidFill>
                  <a:schemeClr val="dk1"/>
                </a:solidFill>
              </a:defRPr>
            </a:lvl6pPr>
            <a:lvl7pPr lvl="6" algn="ctr" rtl="0">
              <a:spcBef>
                <a:spcPts val="0"/>
              </a:spcBef>
              <a:spcAft>
                <a:spcPts val="0"/>
              </a:spcAft>
              <a:buClr>
                <a:schemeClr val="dk1"/>
              </a:buClr>
              <a:buSzPts val="1800"/>
              <a:buNone/>
              <a:defRPr sz="1800">
                <a:solidFill>
                  <a:schemeClr val="dk1"/>
                </a:solidFill>
              </a:defRPr>
            </a:lvl7pPr>
            <a:lvl8pPr lvl="7" algn="ctr" rtl="0">
              <a:spcBef>
                <a:spcPts val="0"/>
              </a:spcBef>
              <a:spcAft>
                <a:spcPts val="0"/>
              </a:spcAft>
              <a:buClr>
                <a:schemeClr val="dk1"/>
              </a:buClr>
              <a:buSzPts val="1800"/>
              <a:buNone/>
              <a:defRPr sz="1800">
                <a:solidFill>
                  <a:schemeClr val="dk1"/>
                </a:solidFill>
              </a:defRPr>
            </a:lvl8pPr>
            <a:lvl9pPr lvl="8" algn="ctr" rtl="0">
              <a:spcBef>
                <a:spcPts val="0"/>
              </a:spcBef>
              <a:spcAft>
                <a:spcPts val="0"/>
              </a:spcAft>
              <a:buClr>
                <a:schemeClr val="dk1"/>
              </a:buClr>
              <a:buSzPts val="1800"/>
              <a:buNone/>
              <a:defRPr sz="1800">
                <a:solidFill>
                  <a:schemeClr val="dk1"/>
                </a:solidFill>
              </a:defRPr>
            </a:lvl9pPr>
          </a:lstStyle>
          <a:p>
            <a:r>
              <a:t>xx%</a:t>
            </a:r>
          </a:p>
        </p:txBody>
      </p:sp>
      <p:sp>
        <p:nvSpPr>
          <p:cNvPr id="64" name="Google Shape;64;p13"/>
          <p:cNvSpPr txBox="1">
            <a:spLocks noGrp="1"/>
          </p:cNvSpPr>
          <p:nvPr>
            <p:ph type="title" idx="4"/>
          </p:nvPr>
        </p:nvSpPr>
        <p:spPr>
          <a:xfrm>
            <a:off x="5690650" y="3628275"/>
            <a:ext cx="3193800" cy="3252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1800"/>
              <a:buNone/>
              <a:defRPr sz="1800" b="1">
                <a:solidFill>
                  <a:schemeClr val="dk1"/>
                </a:solidFill>
              </a:defRPr>
            </a:lvl1pPr>
            <a:lvl2pPr lvl="1" algn="ctr" rtl="0">
              <a:spcBef>
                <a:spcPts val="0"/>
              </a:spcBef>
              <a:spcAft>
                <a:spcPts val="0"/>
              </a:spcAft>
              <a:buClr>
                <a:schemeClr val="dk1"/>
              </a:buClr>
              <a:buSzPts val="1800"/>
              <a:buNone/>
              <a:defRPr sz="1800">
                <a:solidFill>
                  <a:schemeClr val="dk1"/>
                </a:solidFill>
              </a:defRPr>
            </a:lvl2pPr>
            <a:lvl3pPr lvl="2" algn="ctr" rtl="0">
              <a:spcBef>
                <a:spcPts val="0"/>
              </a:spcBef>
              <a:spcAft>
                <a:spcPts val="0"/>
              </a:spcAft>
              <a:buClr>
                <a:schemeClr val="dk1"/>
              </a:buClr>
              <a:buSzPts val="1800"/>
              <a:buNone/>
              <a:defRPr sz="1800">
                <a:solidFill>
                  <a:schemeClr val="dk1"/>
                </a:solidFill>
              </a:defRPr>
            </a:lvl3pPr>
            <a:lvl4pPr lvl="3" algn="ctr" rtl="0">
              <a:spcBef>
                <a:spcPts val="0"/>
              </a:spcBef>
              <a:spcAft>
                <a:spcPts val="0"/>
              </a:spcAft>
              <a:buClr>
                <a:schemeClr val="dk1"/>
              </a:buClr>
              <a:buSzPts val="1800"/>
              <a:buNone/>
              <a:defRPr sz="1800">
                <a:solidFill>
                  <a:schemeClr val="dk1"/>
                </a:solidFill>
              </a:defRPr>
            </a:lvl4pPr>
            <a:lvl5pPr lvl="4" algn="ctr" rtl="0">
              <a:spcBef>
                <a:spcPts val="0"/>
              </a:spcBef>
              <a:spcAft>
                <a:spcPts val="0"/>
              </a:spcAft>
              <a:buClr>
                <a:schemeClr val="dk1"/>
              </a:buClr>
              <a:buSzPts val="1800"/>
              <a:buNone/>
              <a:defRPr sz="1800">
                <a:solidFill>
                  <a:schemeClr val="dk1"/>
                </a:solidFill>
              </a:defRPr>
            </a:lvl5pPr>
            <a:lvl6pPr lvl="5" algn="ctr" rtl="0">
              <a:spcBef>
                <a:spcPts val="0"/>
              </a:spcBef>
              <a:spcAft>
                <a:spcPts val="0"/>
              </a:spcAft>
              <a:buClr>
                <a:schemeClr val="dk1"/>
              </a:buClr>
              <a:buSzPts val="1800"/>
              <a:buNone/>
              <a:defRPr sz="1800">
                <a:solidFill>
                  <a:schemeClr val="dk1"/>
                </a:solidFill>
              </a:defRPr>
            </a:lvl6pPr>
            <a:lvl7pPr lvl="6" algn="ctr" rtl="0">
              <a:spcBef>
                <a:spcPts val="0"/>
              </a:spcBef>
              <a:spcAft>
                <a:spcPts val="0"/>
              </a:spcAft>
              <a:buClr>
                <a:schemeClr val="dk1"/>
              </a:buClr>
              <a:buSzPts val="1800"/>
              <a:buNone/>
              <a:defRPr sz="1800">
                <a:solidFill>
                  <a:schemeClr val="dk1"/>
                </a:solidFill>
              </a:defRPr>
            </a:lvl7pPr>
            <a:lvl8pPr lvl="7" algn="ctr" rtl="0">
              <a:spcBef>
                <a:spcPts val="0"/>
              </a:spcBef>
              <a:spcAft>
                <a:spcPts val="0"/>
              </a:spcAft>
              <a:buClr>
                <a:schemeClr val="dk1"/>
              </a:buClr>
              <a:buSzPts val="1800"/>
              <a:buNone/>
              <a:defRPr sz="1800">
                <a:solidFill>
                  <a:schemeClr val="dk1"/>
                </a:solidFill>
              </a:defRPr>
            </a:lvl8pPr>
            <a:lvl9pPr lvl="8" algn="ctr" rtl="0">
              <a:spcBef>
                <a:spcPts val="0"/>
              </a:spcBef>
              <a:spcAft>
                <a:spcPts val="0"/>
              </a:spcAft>
              <a:buClr>
                <a:schemeClr val="dk1"/>
              </a:buClr>
              <a:buSzPts val="1800"/>
              <a:buNone/>
              <a:defRPr sz="1800">
                <a:solidFill>
                  <a:schemeClr val="dk1"/>
                </a:solidFill>
              </a:defRPr>
            </a:lvl9pPr>
          </a:lstStyle>
          <a:p>
            <a:endParaRPr/>
          </a:p>
        </p:txBody>
      </p:sp>
      <p:sp>
        <p:nvSpPr>
          <p:cNvPr id="65" name="Google Shape;65;p13"/>
          <p:cNvSpPr txBox="1">
            <a:spLocks noGrp="1"/>
          </p:cNvSpPr>
          <p:nvPr>
            <p:ph type="title" idx="5"/>
          </p:nvPr>
        </p:nvSpPr>
        <p:spPr>
          <a:xfrm>
            <a:off x="5690650" y="1044000"/>
            <a:ext cx="3193800" cy="3252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1800"/>
              <a:buNone/>
              <a:defRPr sz="1800" b="1">
                <a:solidFill>
                  <a:schemeClr val="dk1"/>
                </a:solidFill>
              </a:defRPr>
            </a:lvl1pPr>
            <a:lvl2pPr lvl="1" algn="ctr" rtl="0">
              <a:spcBef>
                <a:spcPts val="0"/>
              </a:spcBef>
              <a:spcAft>
                <a:spcPts val="0"/>
              </a:spcAft>
              <a:buClr>
                <a:schemeClr val="dk1"/>
              </a:buClr>
              <a:buSzPts val="1800"/>
              <a:buNone/>
              <a:defRPr sz="1800">
                <a:solidFill>
                  <a:schemeClr val="dk1"/>
                </a:solidFill>
              </a:defRPr>
            </a:lvl2pPr>
            <a:lvl3pPr lvl="2" algn="ctr" rtl="0">
              <a:spcBef>
                <a:spcPts val="0"/>
              </a:spcBef>
              <a:spcAft>
                <a:spcPts val="0"/>
              </a:spcAft>
              <a:buClr>
                <a:schemeClr val="dk1"/>
              </a:buClr>
              <a:buSzPts val="1800"/>
              <a:buNone/>
              <a:defRPr sz="1800">
                <a:solidFill>
                  <a:schemeClr val="dk1"/>
                </a:solidFill>
              </a:defRPr>
            </a:lvl3pPr>
            <a:lvl4pPr lvl="3" algn="ctr" rtl="0">
              <a:spcBef>
                <a:spcPts val="0"/>
              </a:spcBef>
              <a:spcAft>
                <a:spcPts val="0"/>
              </a:spcAft>
              <a:buClr>
                <a:schemeClr val="dk1"/>
              </a:buClr>
              <a:buSzPts val="1800"/>
              <a:buNone/>
              <a:defRPr sz="1800">
                <a:solidFill>
                  <a:schemeClr val="dk1"/>
                </a:solidFill>
              </a:defRPr>
            </a:lvl4pPr>
            <a:lvl5pPr lvl="4" algn="ctr" rtl="0">
              <a:spcBef>
                <a:spcPts val="0"/>
              </a:spcBef>
              <a:spcAft>
                <a:spcPts val="0"/>
              </a:spcAft>
              <a:buClr>
                <a:schemeClr val="dk1"/>
              </a:buClr>
              <a:buSzPts val="1800"/>
              <a:buNone/>
              <a:defRPr sz="1800">
                <a:solidFill>
                  <a:schemeClr val="dk1"/>
                </a:solidFill>
              </a:defRPr>
            </a:lvl5pPr>
            <a:lvl6pPr lvl="5" algn="ctr" rtl="0">
              <a:spcBef>
                <a:spcPts val="0"/>
              </a:spcBef>
              <a:spcAft>
                <a:spcPts val="0"/>
              </a:spcAft>
              <a:buClr>
                <a:schemeClr val="dk1"/>
              </a:buClr>
              <a:buSzPts val="1800"/>
              <a:buNone/>
              <a:defRPr sz="1800">
                <a:solidFill>
                  <a:schemeClr val="dk1"/>
                </a:solidFill>
              </a:defRPr>
            </a:lvl6pPr>
            <a:lvl7pPr lvl="6" algn="ctr" rtl="0">
              <a:spcBef>
                <a:spcPts val="0"/>
              </a:spcBef>
              <a:spcAft>
                <a:spcPts val="0"/>
              </a:spcAft>
              <a:buClr>
                <a:schemeClr val="dk1"/>
              </a:buClr>
              <a:buSzPts val="1800"/>
              <a:buNone/>
              <a:defRPr sz="1800">
                <a:solidFill>
                  <a:schemeClr val="dk1"/>
                </a:solidFill>
              </a:defRPr>
            </a:lvl7pPr>
            <a:lvl8pPr lvl="7" algn="ctr" rtl="0">
              <a:spcBef>
                <a:spcPts val="0"/>
              </a:spcBef>
              <a:spcAft>
                <a:spcPts val="0"/>
              </a:spcAft>
              <a:buClr>
                <a:schemeClr val="dk1"/>
              </a:buClr>
              <a:buSzPts val="1800"/>
              <a:buNone/>
              <a:defRPr sz="1800">
                <a:solidFill>
                  <a:schemeClr val="dk1"/>
                </a:solidFill>
              </a:defRPr>
            </a:lvl8pPr>
            <a:lvl9pPr lvl="8" algn="ctr" rtl="0">
              <a:spcBef>
                <a:spcPts val="0"/>
              </a:spcBef>
              <a:spcAft>
                <a:spcPts val="0"/>
              </a:spcAft>
              <a:buClr>
                <a:schemeClr val="dk1"/>
              </a:buClr>
              <a:buSzPts val="1800"/>
              <a:buNone/>
              <a:defRPr sz="1800">
                <a:solidFill>
                  <a:schemeClr val="dk1"/>
                </a:solidFill>
              </a:defRPr>
            </a:lvl9pPr>
          </a:lstStyle>
          <a:p>
            <a:endParaRPr/>
          </a:p>
        </p:txBody>
      </p:sp>
      <p:sp>
        <p:nvSpPr>
          <p:cNvPr id="66" name="Google Shape;66;p13"/>
          <p:cNvSpPr txBox="1">
            <a:spLocks noGrp="1"/>
          </p:cNvSpPr>
          <p:nvPr>
            <p:ph type="title" idx="6"/>
          </p:nvPr>
        </p:nvSpPr>
        <p:spPr>
          <a:xfrm>
            <a:off x="5690650" y="2760350"/>
            <a:ext cx="3193800" cy="3252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1800"/>
              <a:buNone/>
              <a:defRPr sz="1800" b="1">
                <a:solidFill>
                  <a:schemeClr val="dk1"/>
                </a:solidFill>
              </a:defRPr>
            </a:lvl1pPr>
            <a:lvl2pPr lvl="1" algn="ctr" rtl="0">
              <a:spcBef>
                <a:spcPts val="0"/>
              </a:spcBef>
              <a:spcAft>
                <a:spcPts val="0"/>
              </a:spcAft>
              <a:buClr>
                <a:schemeClr val="dk1"/>
              </a:buClr>
              <a:buSzPts val="1800"/>
              <a:buNone/>
              <a:defRPr sz="1800">
                <a:solidFill>
                  <a:schemeClr val="dk1"/>
                </a:solidFill>
              </a:defRPr>
            </a:lvl2pPr>
            <a:lvl3pPr lvl="2" algn="ctr" rtl="0">
              <a:spcBef>
                <a:spcPts val="0"/>
              </a:spcBef>
              <a:spcAft>
                <a:spcPts val="0"/>
              </a:spcAft>
              <a:buClr>
                <a:schemeClr val="dk1"/>
              </a:buClr>
              <a:buSzPts val="1800"/>
              <a:buNone/>
              <a:defRPr sz="1800">
                <a:solidFill>
                  <a:schemeClr val="dk1"/>
                </a:solidFill>
              </a:defRPr>
            </a:lvl3pPr>
            <a:lvl4pPr lvl="3" algn="ctr" rtl="0">
              <a:spcBef>
                <a:spcPts val="0"/>
              </a:spcBef>
              <a:spcAft>
                <a:spcPts val="0"/>
              </a:spcAft>
              <a:buClr>
                <a:schemeClr val="dk1"/>
              </a:buClr>
              <a:buSzPts val="1800"/>
              <a:buNone/>
              <a:defRPr sz="1800">
                <a:solidFill>
                  <a:schemeClr val="dk1"/>
                </a:solidFill>
              </a:defRPr>
            </a:lvl4pPr>
            <a:lvl5pPr lvl="4" algn="ctr" rtl="0">
              <a:spcBef>
                <a:spcPts val="0"/>
              </a:spcBef>
              <a:spcAft>
                <a:spcPts val="0"/>
              </a:spcAft>
              <a:buClr>
                <a:schemeClr val="dk1"/>
              </a:buClr>
              <a:buSzPts val="1800"/>
              <a:buNone/>
              <a:defRPr sz="1800">
                <a:solidFill>
                  <a:schemeClr val="dk1"/>
                </a:solidFill>
              </a:defRPr>
            </a:lvl5pPr>
            <a:lvl6pPr lvl="5" algn="ctr" rtl="0">
              <a:spcBef>
                <a:spcPts val="0"/>
              </a:spcBef>
              <a:spcAft>
                <a:spcPts val="0"/>
              </a:spcAft>
              <a:buClr>
                <a:schemeClr val="dk1"/>
              </a:buClr>
              <a:buSzPts val="1800"/>
              <a:buNone/>
              <a:defRPr sz="1800">
                <a:solidFill>
                  <a:schemeClr val="dk1"/>
                </a:solidFill>
              </a:defRPr>
            </a:lvl6pPr>
            <a:lvl7pPr lvl="6" algn="ctr" rtl="0">
              <a:spcBef>
                <a:spcPts val="0"/>
              </a:spcBef>
              <a:spcAft>
                <a:spcPts val="0"/>
              </a:spcAft>
              <a:buClr>
                <a:schemeClr val="dk1"/>
              </a:buClr>
              <a:buSzPts val="1800"/>
              <a:buNone/>
              <a:defRPr sz="1800">
                <a:solidFill>
                  <a:schemeClr val="dk1"/>
                </a:solidFill>
              </a:defRPr>
            </a:lvl7pPr>
            <a:lvl8pPr lvl="7" algn="ctr" rtl="0">
              <a:spcBef>
                <a:spcPts val="0"/>
              </a:spcBef>
              <a:spcAft>
                <a:spcPts val="0"/>
              </a:spcAft>
              <a:buClr>
                <a:schemeClr val="dk1"/>
              </a:buClr>
              <a:buSzPts val="1800"/>
              <a:buNone/>
              <a:defRPr sz="1800">
                <a:solidFill>
                  <a:schemeClr val="dk1"/>
                </a:solidFill>
              </a:defRPr>
            </a:lvl8pPr>
            <a:lvl9pPr lvl="8" algn="ctr" rtl="0">
              <a:spcBef>
                <a:spcPts val="0"/>
              </a:spcBef>
              <a:spcAft>
                <a:spcPts val="0"/>
              </a:spcAft>
              <a:buClr>
                <a:schemeClr val="dk1"/>
              </a:buClr>
              <a:buSzPts val="1800"/>
              <a:buNone/>
              <a:defRPr sz="1800">
                <a:solidFill>
                  <a:schemeClr val="dk1"/>
                </a:solidFill>
              </a:defRPr>
            </a:lvl9pPr>
          </a:lstStyle>
          <a:p>
            <a:endParaRPr/>
          </a:p>
        </p:txBody>
      </p:sp>
      <p:sp>
        <p:nvSpPr>
          <p:cNvPr id="67" name="Google Shape;67;p13"/>
          <p:cNvSpPr txBox="1">
            <a:spLocks noGrp="1"/>
          </p:cNvSpPr>
          <p:nvPr>
            <p:ph type="title" idx="7" hasCustomPrompt="1"/>
          </p:nvPr>
        </p:nvSpPr>
        <p:spPr>
          <a:xfrm>
            <a:off x="4810771" y="2880418"/>
            <a:ext cx="684600" cy="2904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dk1"/>
              </a:buClr>
              <a:buSzPts val="1800"/>
              <a:buNone/>
              <a:defRPr sz="1800" b="1">
                <a:solidFill>
                  <a:schemeClr val="dk1"/>
                </a:solidFill>
              </a:defRPr>
            </a:lvl1pPr>
            <a:lvl2pPr lvl="1" algn="ctr" rtl="0">
              <a:spcBef>
                <a:spcPts val="0"/>
              </a:spcBef>
              <a:spcAft>
                <a:spcPts val="0"/>
              </a:spcAft>
              <a:buClr>
                <a:schemeClr val="dk1"/>
              </a:buClr>
              <a:buSzPts val="1800"/>
              <a:buNone/>
              <a:defRPr sz="1800">
                <a:solidFill>
                  <a:schemeClr val="dk1"/>
                </a:solidFill>
              </a:defRPr>
            </a:lvl2pPr>
            <a:lvl3pPr lvl="2" algn="ctr" rtl="0">
              <a:spcBef>
                <a:spcPts val="0"/>
              </a:spcBef>
              <a:spcAft>
                <a:spcPts val="0"/>
              </a:spcAft>
              <a:buClr>
                <a:schemeClr val="dk1"/>
              </a:buClr>
              <a:buSzPts val="1800"/>
              <a:buNone/>
              <a:defRPr sz="1800">
                <a:solidFill>
                  <a:schemeClr val="dk1"/>
                </a:solidFill>
              </a:defRPr>
            </a:lvl3pPr>
            <a:lvl4pPr lvl="3" algn="ctr" rtl="0">
              <a:spcBef>
                <a:spcPts val="0"/>
              </a:spcBef>
              <a:spcAft>
                <a:spcPts val="0"/>
              </a:spcAft>
              <a:buClr>
                <a:schemeClr val="dk1"/>
              </a:buClr>
              <a:buSzPts val="1800"/>
              <a:buNone/>
              <a:defRPr sz="1800">
                <a:solidFill>
                  <a:schemeClr val="dk1"/>
                </a:solidFill>
              </a:defRPr>
            </a:lvl4pPr>
            <a:lvl5pPr lvl="4" algn="ctr" rtl="0">
              <a:spcBef>
                <a:spcPts val="0"/>
              </a:spcBef>
              <a:spcAft>
                <a:spcPts val="0"/>
              </a:spcAft>
              <a:buClr>
                <a:schemeClr val="dk1"/>
              </a:buClr>
              <a:buSzPts val="1800"/>
              <a:buNone/>
              <a:defRPr sz="1800">
                <a:solidFill>
                  <a:schemeClr val="dk1"/>
                </a:solidFill>
              </a:defRPr>
            </a:lvl5pPr>
            <a:lvl6pPr lvl="5" algn="ctr" rtl="0">
              <a:spcBef>
                <a:spcPts val="0"/>
              </a:spcBef>
              <a:spcAft>
                <a:spcPts val="0"/>
              </a:spcAft>
              <a:buClr>
                <a:schemeClr val="dk1"/>
              </a:buClr>
              <a:buSzPts val="1800"/>
              <a:buNone/>
              <a:defRPr sz="1800">
                <a:solidFill>
                  <a:schemeClr val="dk1"/>
                </a:solidFill>
              </a:defRPr>
            </a:lvl6pPr>
            <a:lvl7pPr lvl="6" algn="ctr" rtl="0">
              <a:spcBef>
                <a:spcPts val="0"/>
              </a:spcBef>
              <a:spcAft>
                <a:spcPts val="0"/>
              </a:spcAft>
              <a:buClr>
                <a:schemeClr val="dk1"/>
              </a:buClr>
              <a:buSzPts val="1800"/>
              <a:buNone/>
              <a:defRPr sz="1800">
                <a:solidFill>
                  <a:schemeClr val="dk1"/>
                </a:solidFill>
              </a:defRPr>
            </a:lvl7pPr>
            <a:lvl8pPr lvl="7" algn="ctr" rtl="0">
              <a:spcBef>
                <a:spcPts val="0"/>
              </a:spcBef>
              <a:spcAft>
                <a:spcPts val="0"/>
              </a:spcAft>
              <a:buClr>
                <a:schemeClr val="dk1"/>
              </a:buClr>
              <a:buSzPts val="1800"/>
              <a:buNone/>
              <a:defRPr sz="1800">
                <a:solidFill>
                  <a:schemeClr val="dk1"/>
                </a:solidFill>
              </a:defRPr>
            </a:lvl8pPr>
            <a:lvl9pPr lvl="8" algn="ctr" rtl="0">
              <a:spcBef>
                <a:spcPts val="0"/>
              </a:spcBef>
              <a:spcAft>
                <a:spcPts val="0"/>
              </a:spcAft>
              <a:buClr>
                <a:schemeClr val="dk1"/>
              </a:buClr>
              <a:buSzPts val="1800"/>
              <a:buNone/>
              <a:defRPr sz="1800">
                <a:solidFill>
                  <a:schemeClr val="dk1"/>
                </a:solidFill>
              </a:defRPr>
            </a:lvl9pPr>
          </a:lstStyle>
          <a:p>
            <a:r>
              <a:t>xx%</a:t>
            </a:r>
          </a:p>
        </p:txBody>
      </p:sp>
      <p:sp>
        <p:nvSpPr>
          <p:cNvPr id="68" name="Google Shape;68;p13"/>
          <p:cNvSpPr txBox="1">
            <a:spLocks noGrp="1"/>
          </p:cNvSpPr>
          <p:nvPr>
            <p:ph type="title" idx="8" hasCustomPrompt="1"/>
          </p:nvPr>
        </p:nvSpPr>
        <p:spPr>
          <a:xfrm>
            <a:off x="4810771" y="3748340"/>
            <a:ext cx="684600" cy="2904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dk1"/>
              </a:buClr>
              <a:buSzPts val="1800"/>
              <a:buNone/>
              <a:defRPr sz="1800" b="1">
                <a:solidFill>
                  <a:schemeClr val="dk1"/>
                </a:solidFill>
              </a:defRPr>
            </a:lvl1pPr>
            <a:lvl2pPr lvl="1" algn="ctr" rtl="0">
              <a:spcBef>
                <a:spcPts val="0"/>
              </a:spcBef>
              <a:spcAft>
                <a:spcPts val="0"/>
              </a:spcAft>
              <a:buClr>
                <a:schemeClr val="dk1"/>
              </a:buClr>
              <a:buSzPts val="1800"/>
              <a:buNone/>
              <a:defRPr sz="1800">
                <a:solidFill>
                  <a:schemeClr val="dk1"/>
                </a:solidFill>
              </a:defRPr>
            </a:lvl2pPr>
            <a:lvl3pPr lvl="2" algn="ctr" rtl="0">
              <a:spcBef>
                <a:spcPts val="0"/>
              </a:spcBef>
              <a:spcAft>
                <a:spcPts val="0"/>
              </a:spcAft>
              <a:buClr>
                <a:schemeClr val="dk1"/>
              </a:buClr>
              <a:buSzPts val="1800"/>
              <a:buNone/>
              <a:defRPr sz="1800">
                <a:solidFill>
                  <a:schemeClr val="dk1"/>
                </a:solidFill>
              </a:defRPr>
            </a:lvl3pPr>
            <a:lvl4pPr lvl="3" algn="ctr" rtl="0">
              <a:spcBef>
                <a:spcPts val="0"/>
              </a:spcBef>
              <a:spcAft>
                <a:spcPts val="0"/>
              </a:spcAft>
              <a:buClr>
                <a:schemeClr val="dk1"/>
              </a:buClr>
              <a:buSzPts val="1800"/>
              <a:buNone/>
              <a:defRPr sz="1800">
                <a:solidFill>
                  <a:schemeClr val="dk1"/>
                </a:solidFill>
              </a:defRPr>
            </a:lvl4pPr>
            <a:lvl5pPr lvl="4" algn="ctr" rtl="0">
              <a:spcBef>
                <a:spcPts val="0"/>
              </a:spcBef>
              <a:spcAft>
                <a:spcPts val="0"/>
              </a:spcAft>
              <a:buClr>
                <a:schemeClr val="dk1"/>
              </a:buClr>
              <a:buSzPts val="1800"/>
              <a:buNone/>
              <a:defRPr sz="1800">
                <a:solidFill>
                  <a:schemeClr val="dk1"/>
                </a:solidFill>
              </a:defRPr>
            </a:lvl5pPr>
            <a:lvl6pPr lvl="5" algn="ctr" rtl="0">
              <a:spcBef>
                <a:spcPts val="0"/>
              </a:spcBef>
              <a:spcAft>
                <a:spcPts val="0"/>
              </a:spcAft>
              <a:buClr>
                <a:schemeClr val="dk1"/>
              </a:buClr>
              <a:buSzPts val="1800"/>
              <a:buNone/>
              <a:defRPr sz="1800">
                <a:solidFill>
                  <a:schemeClr val="dk1"/>
                </a:solidFill>
              </a:defRPr>
            </a:lvl6pPr>
            <a:lvl7pPr lvl="6" algn="ctr" rtl="0">
              <a:spcBef>
                <a:spcPts val="0"/>
              </a:spcBef>
              <a:spcAft>
                <a:spcPts val="0"/>
              </a:spcAft>
              <a:buClr>
                <a:schemeClr val="dk1"/>
              </a:buClr>
              <a:buSzPts val="1800"/>
              <a:buNone/>
              <a:defRPr sz="1800">
                <a:solidFill>
                  <a:schemeClr val="dk1"/>
                </a:solidFill>
              </a:defRPr>
            </a:lvl7pPr>
            <a:lvl8pPr lvl="7" algn="ctr" rtl="0">
              <a:spcBef>
                <a:spcPts val="0"/>
              </a:spcBef>
              <a:spcAft>
                <a:spcPts val="0"/>
              </a:spcAft>
              <a:buClr>
                <a:schemeClr val="dk1"/>
              </a:buClr>
              <a:buSzPts val="1800"/>
              <a:buNone/>
              <a:defRPr sz="1800">
                <a:solidFill>
                  <a:schemeClr val="dk1"/>
                </a:solidFill>
              </a:defRPr>
            </a:lvl8pPr>
            <a:lvl9pPr lvl="8" algn="ctr" rtl="0">
              <a:spcBef>
                <a:spcPts val="0"/>
              </a:spcBef>
              <a:spcAft>
                <a:spcPts val="0"/>
              </a:spcAft>
              <a:buClr>
                <a:schemeClr val="dk1"/>
              </a:buClr>
              <a:buSzPts val="1800"/>
              <a:buNone/>
              <a:defRPr sz="1800">
                <a:solidFill>
                  <a:schemeClr val="dk1"/>
                </a:solidFill>
              </a:defRPr>
            </a:lvl9pPr>
          </a:lstStyle>
          <a:p>
            <a:r>
              <a:t>xx%</a:t>
            </a:r>
          </a:p>
        </p:txBody>
      </p:sp>
      <p:sp>
        <p:nvSpPr>
          <p:cNvPr id="69" name="Google Shape;69;p13"/>
          <p:cNvSpPr txBox="1">
            <a:spLocks noGrp="1"/>
          </p:cNvSpPr>
          <p:nvPr>
            <p:ph type="subTitle" idx="1"/>
          </p:nvPr>
        </p:nvSpPr>
        <p:spPr>
          <a:xfrm>
            <a:off x="5690650" y="1319545"/>
            <a:ext cx="2454000" cy="23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a:endParaRPr/>
          </a:p>
        </p:txBody>
      </p:sp>
      <p:sp>
        <p:nvSpPr>
          <p:cNvPr id="70" name="Google Shape;70;p13"/>
          <p:cNvSpPr txBox="1">
            <a:spLocks noGrp="1"/>
          </p:cNvSpPr>
          <p:nvPr>
            <p:ph type="subTitle" idx="9"/>
          </p:nvPr>
        </p:nvSpPr>
        <p:spPr>
          <a:xfrm>
            <a:off x="5690650" y="3045420"/>
            <a:ext cx="2454000" cy="23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a:endParaRPr/>
          </a:p>
        </p:txBody>
      </p:sp>
      <p:sp>
        <p:nvSpPr>
          <p:cNvPr id="71" name="Google Shape;71;p13"/>
          <p:cNvSpPr txBox="1">
            <a:spLocks noGrp="1"/>
          </p:cNvSpPr>
          <p:nvPr>
            <p:ph type="subTitle" idx="13"/>
          </p:nvPr>
        </p:nvSpPr>
        <p:spPr>
          <a:xfrm>
            <a:off x="5690650" y="2162698"/>
            <a:ext cx="2454000" cy="23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a:endParaRPr/>
          </a:p>
        </p:txBody>
      </p:sp>
      <p:sp>
        <p:nvSpPr>
          <p:cNvPr id="72" name="Google Shape;72;p13"/>
          <p:cNvSpPr txBox="1">
            <a:spLocks noGrp="1"/>
          </p:cNvSpPr>
          <p:nvPr>
            <p:ph type="subTitle" idx="14"/>
          </p:nvPr>
        </p:nvSpPr>
        <p:spPr>
          <a:xfrm>
            <a:off x="5690650" y="3907748"/>
            <a:ext cx="2454000" cy="23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a:endParaRPr/>
          </a:p>
        </p:txBody>
      </p:sp>
      <p:sp>
        <p:nvSpPr>
          <p:cNvPr id="73" name="Google Shape;73;p13"/>
          <p:cNvSpPr txBox="1">
            <a:spLocks noGrp="1"/>
          </p:cNvSpPr>
          <p:nvPr>
            <p:ph type="title" idx="15"/>
          </p:nvPr>
        </p:nvSpPr>
        <p:spPr>
          <a:xfrm>
            <a:off x="713225" y="2198800"/>
            <a:ext cx="3416400" cy="528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2700"/>
              <a:buNone/>
              <a:defRPr sz="3000" b="1">
                <a:solidFill>
                  <a:schemeClr val="lt1"/>
                </a:solidFill>
              </a:defRPr>
            </a:lvl1pPr>
            <a:lvl2pPr lvl="1" rtl="0">
              <a:spcBef>
                <a:spcPts val="0"/>
              </a:spcBef>
              <a:spcAft>
                <a:spcPts val="0"/>
              </a:spcAft>
              <a:buClr>
                <a:schemeClr val="lt1"/>
              </a:buClr>
              <a:buSzPts val="3000"/>
              <a:buNone/>
              <a:defRPr b="1">
                <a:solidFill>
                  <a:schemeClr val="lt1"/>
                </a:solidFill>
              </a:defRPr>
            </a:lvl2pPr>
            <a:lvl3pPr lvl="2" rtl="0">
              <a:spcBef>
                <a:spcPts val="0"/>
              </a:spcBef>
              <a:spcAft>
                <a:spcPts val="0"/>
              </a:spcAft>
              <a:buClr>
                <a:schemeClr val="lt1"/>
              </a:buClr>
              <a:buSzPts val="3000"/>
              <a:buNone/>
              <a:defRPr b="1">
                <a:solidFill>
                  <a:schemeClr val="lt1"/>
                </a:solidFill>
              </a:defRPr>
            </a:lvl3pPr>
            <a:lvl4pPr lvl="3" rtl="0">
              <a:spcBef>
                <a:spcPts val="0"/>
              </a:spcBef>
              <a:spcAft>
                <a:spcPts val="0"/>
              </a:spcAft>
              <a:buClr>
                <a:schemeClr val="lt1"/>
              </a:buClr>
              <a:buSzPts val="3000"/>
              <a:buNone/>
              <a:defRPr b="1">
                <a:solidFill>
                  <a:schemeClr val="lt1"/>
                </a:solidFill>
              </a:defRPr>
            </a:lvl4pPr>
            <a:lvl5pPr lvl="4" rtl="0">
              <a:spcBef>
                <a:spcPts val="0"/>
              </a:spcBef>
              <a:spcAft>
                <a:spcPts val="0"/>
              </a:spcAft>
              <a:buClr>
                <a:schemeClr val="lt1"/>
              </a:buClr>
              <a:buSzPts val="3000"/>
              <a:buNone/>
              <a:defRPr b="1">
                <a:solidFill>
                  <a:schemeClr val="lt1"/>
                </a:solidFill>
              </a:defRPr>
            </a:lvl5pPr>
            <a:lvl6pPr lvl="5" rtl="0">
              <a:spcBef>
                <a:spcPts val="0"/>
              </a:spcBef>
              <a:spcAft>
                <a:spcPts val="0"/>
              </a:spcAft>
              <a:buClr>
                <a:schemeClr val="lt1"/>
              </a:buClr>
              <a:buSzPts val="3000"/>
              <a:buNone/>
              <a:defRPr b="1">
                <a:solidFill>
                  <a:schemeClr val="lt1"/>
                </a:solidFill>
              </a:defRPr>
            </a:lvl6pPr>
            <a:lvl7pPr lvl="6" rtl="0">
              <a:spcBef>
                <a:spcPts val="0"/>
              </a:spcBef>
              <a:spcAft>
                <a:spcPts val="0"/>
              </a:spcAft>
              <a:buClr>
                <a:schemeClr val="lt1"/>
              </a:buClr>
              <a:buSzPts val="3000"/>
              <a:buNone/>
              <a:defRPr b="1">
                <a:solidFill>
                  <a:schemeClr val="lt1"/>
                </a:solidFill>
              </a:defRPr>
            </a:lvl7pPr>
            <a:lvl8pPr lvl="7" rtl="0">
              <a:spcBef>
                <a:spcPts val="0"/>
              </a:spcBef>
              <a:spcAft>
                <a:spcPts val="0"/>
              </a:spcAft>
              <a:buClr>
                <a:schemeClr val="lt1"/>
              </a:buClr>
              <a:buSzPts val="3000"/>
              <a:buNone/>
              <a:defRPr b="1">
                <a:solidFill>
                  <a:schemeClr val="lt1"/>
                </a:solidFill>
              </a:defRPr>
            </a:lvl8pPr>
            <a:lvl9pPr lvl="8" rtl="0">
              <a:spcBef>
                <a:spcPts val="0"/>
              </a:spcBef>
              <a:spcAft>
                <a:spcPts val="0"/>
              </a:spcAft>
              <a:buClr>
                <a:schemeClr val="lt1"/>
              </a:buClr>
              <a:buSzPts val="3000"/>
              <a:buNone/>
              <a:defRPr b="1">
                <a:solidFill>
                  <a:schemeClr val="lt1"/>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ext 9">
  <p:cSld name="CUSTOM_21_1_1">
    <p:bg>
      <p:bgPr>
        <a:solidFill>
          <a:schemeClr val="accent6"/>
        </a:solidFill>
        <a:effectLst/>
      </p:bgPr>
    </p:bg>
    <p:spTree>
      <p:nvGrpSpPr>
        <p:cNvPr id="1" name="Shape 161"/>
        <p:cNvGrpSpPr/>
        <p:nvPr/>
      </p:nvGrpSpPr>
      <p:grpSpPr>
        <a:xfrm>
          <a:off x="0" y="0"/>
          <a:ext cx="0" cy="0"/>
          <a:chOff x="0" y="0"/>
          <a:chExt cx="0" cy="0"/>
        </a:xfrm>
      </p:grpSpPr>
      <p:sp>
        <p:nvSpPr>
          <p:cNvPr id="162" name="Google Shape;162;p26"/>
          <p:cNvSpPr/>
          <p:nvPr/>
        </p:nvSpPr>
        <p:spPr>
          <a:xfrm rot="10800000" flipH="1">
            <a:off x="-2390100" y="-102475"/>
            <a:ext cx="13887000" cy="6572400"/>
          </a:xfrm>
          <a:prstGeom prst="triangle">
            <a:avLst>
              <a:gd name="adj" fmla="val 4985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6"/>
          <p:cNvSpPr/>
          <p:nvPr/>
        </p:nvSpPr>
        <p:spPr>
          <a:xfrm>
            <a:off x="-5261951" y="1545125"/>
            <a:ext cx="7035600" cy="3277200"/>
          </a:xfrm>
          <a:prstGeom prst="triangle">
            <a:avLst>
              <a:gd name="adj" fmla="val 50000"/>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26"/>
          <p:cNvSpPr txBox="1">
            <a:spLocks noGrp="1"/>
          </p:cNvSpPr>
          <p:nvPr>
            <p:ph type="body" idx="1"/>
          </p:nvPr>
        </p:nvSpPr>
        <p:spPr>
          <a:xfrm>
            <a:off x="2434275" y="3133239"/>
            <a:ext cx="4275300" cy="481200"/>
          </a:xfrm>
          <a:prstGeom prst="rect">
            <a:avLst/>
          </a:prstGeom>
        </p:spPr>
        <p:txBody>
          <a:bodyPr spcFirstLastPara="1" wrap="square" lIns="91425" tIns="91425" rIns="91425" bIns="91425" anchor="t" anchorCtr="0">
            <a:noAutofit/>
          </a:bodyPr>
          <a:lstStyle>
            <a:lvl1pPr marL="457200" lvl="0" indent="-323850" algn="ctr" rtl="0">
              <a:lnSpc>
                <a:spcPct val="100000"/>
              </a:lnSpc>
              <a:spcBef>
                <a:spcPts val="0"/>
              </a:spcBef>
              <a:spcAft>
                <a:spcPts val="0"/>
              </a:spcAft>
              <a:buClr>
                <a:srgbClr val="000000"/>
              </a:buClr>
              <a:buSzPts val="1500"/>
              <a:buFont typeface="Montserrat"/>
              <a:buChar char="●"/>
              <a:defRPr>
                <a:solidFill>
                  <a:schemeClr val="lt1"/>
                </a:solidFill>
                <a:latin typeface="Didact Gothic"/>
                <a:ea typeface="Didact Gothic"/>
                <a:cs typeface="Didact Gothic"/>
                <a:sym typeface="Didact Gothic"/>
              </a:defRPr>
            </a:lvl1pPr>
            <a:lvl2pPr marL="914400" lvl="1" indent="-298450" rtl="0">
              <a:spcBef>
                <a:spcPts val="0"/>
              </a:spcBef>
              <a:spcAft>
                <a:spcPts val="0"/>
              </a:spcAft>
              <a:buClr>
                <a:srgbClr val="000000"/>
              </a:buClr>
              <a:buSzPts val="1100"/>
              <a:buFont typeface="Montserrat"/>
              <a:buChar char="○"/>
              <a:defRPr>
                <a:solidFill>
                  <a:schemeClr val="lt1"/>
                </a:solidFill>
                <a:latin typeface="Didact Gothic"/>
                <a:ea typeface="Didact Gothic"/>
                <a:cs typeface="Didact Gothic"/>
                <a:sym typeface="Didact Gothic"/>
              </a:defRPr>
            </a:lvl2pPr>
            <a:lvl3pPr marL="1371600" lvl="2" indent="-298450" rtl="0">
              <a:spcBef>
                <a:spcPts val="1600"/>
              </a:spcBef>
              <a:spcAft>
                <a:spcPts val="0"/>
              </a:spcAft>
              <a:buClr>
                <a:srgbClr val="000000"/>
              </a:buClr>
              <a:buSzPts val="1100"/>
              <a:buFont typeface="Montserrat"/>
              <a:buChar char="■"/>
              <a:defRPr>
                <a:solidFill>
                  <a:schemeClr val="lt1"/>
                </a:solidFill>
                <a:latin typeface="Didact Gothic"/>
                <a:ea typeface="Didact Gothic"/>
                <a:cs typeface="Didact Gothic"/>
                <a:sym typeface="Didact Gothic"/>
              </a:defRPr>
            </a:lvl3pPr>
            <a:lvl4pPr marL="1828800" lvl="3" indent="-298450" rtl="0">
              <a:spcBef>
                <a:spcPts val="1600"/>
              </a:spcBef>
              <a:spcAft>
                <a:spcPts val="0"/>
              </a:spcAft>
              <a:buClr>
                <a:srgbClr val="000000"/>
              </a:buClr>
              <a:buSzPts val="1100"/>
              <a:buFont typeface="Montserrat"/>
              <a:buChar char="●"/>
              <a:defRPr>
                <a:solidFill>
                  <a:schemeClr val="lt1"/>
                </a:solidFill>
                <a:latin typeface="Didact Gothic"/>
                <a:ea typeface="Didact Gothic"/>
                <a:cs typeface="Didact Gothic"/>
                <a:sym typeface="Didact Gothic"/>
              </a:defRPr>
            </a:lvl4pPr>
            <a:lvl5pPr marL="2286000" lvl="4" indent="-298450" rtl="0">
              <a:spcBef>
                <a:spcPts val="1600"/>
              </a:spcBef>
              <a:spcAft>
                <a:spcPts val="0"/>
              </a:spcAft>
              <a:buClr>
                <a:srgbClr val="000000"/>
              </a:buClr>
              <a:buSzPts val="1100"/>
              <a:buFont typeface="Montserrat"/>
              <a:buChar char="○"/>
              <a:defRPr>
                <a:solidFill>
                  <a:schemeClr val="lt1"/>
                </a:solidFill>
                <a:latin typeface="Didact Gothic"/>
                <a:ea typeface="Didact Gothic"/>
                <a:cs typeface="Didact Gothic"/>
                <a:sym typeface="Didact Gothic"/>
              </a:defRPr>
            </a:lvl5pPr>
            <a:lvl6pPr marL="2743200" lvl="5" indent="-298450" rtl="0">
              <a:spcBef>
                <a:spcPts val="1600"/>
              </a:spcBef>
              <a:spcAft>
                <a:spcPts val="0"/>
              </a:spcAft>
              <a:buClr>
                <a:srgbClr val="000000"/>
              </a:buClr>
              <a:buSzPts val="1100"/>
              <a:buFont typeface="Montserrat"/>
              <a:buChar char="■"/>
              <a:defRPr>
                <a:solidFill>
                  <a:schemeClr val="lt1"/>
                </a:solidFill>
                <a:latin typeface="Didact Gothic"/>
                <a:ea typeface="Didact Gothic"/>
                <a:cs typeface="Didact Gothic"/>
                <a:sym typeface="Didact Gothic"/>
              </a:defRPr>
            </a:lvl6pPr>
            <a:lvl7pPr marL="3200400" lvl="6" indent="-298450" rtl="0">
              <a:spcBef>
                <a:spcPts val="1600"/>
              </a:spcBef>
              <a:spcAft>
                <a:spcPts val="0"/>
              </a:spcAft>
              <a:buClr>
                <a:srgbClr val="000000"/>
              </a:buClr>
              <a:buSzPts val="1100"/>
              <a:buFont typeface="Montserrat"/>
              <a:buChar char="●"/>
              <a:defRPr>
                <a:solidFill>
                  <a:schemeClr val="lt1"/>
                </a:solidFill>
                <a:latin typeface="Didact Gothic"/>
                <a:ea typeface="Didact Gothic"/>
                <a:cs typeface="Didact Gothic"/>
                <a:sym typeface="Didact Gothic"/>
              </a:defRPr>
            </a:lvl7pPr>
            <a:lvl8pPr marL="3657600" lvl="7" indent="-298450" rtl="0">
              <a:spcBef>
                <a:spcPts val="1600"/>
              </a:spcBef>
              <a:spcAft>
                <a:spcPts val="0"/>
              </a:spcAft>
              <a:buClr>
                <a:srgbClr val="000000"/>
              </a:buClr>
              <a:buSzPts val="1100"/>
              <a:buFont typeface="Montserrat"/>
              <a:buChar char="○"/>
              <a:defRPr>
                <a:solidFill>
                  <a:schemeClr val="lt1"/>
                </a:solidFill>
                <a:latin typeface="Didact Gothic"/>
                <a:ea typeface="Didact Gothic"/>
                <a:cs typeface="Didact Gothic"/>
                <a:sym typeface="Didact Gothic"/>
              </a:defRPr>
            </a:lvl8pPr>
            <a:lvl9pPr marL="4114800" lvl="8" indent="-298450" rtl="0">
              <a:spcBef>
                <a:spcPts val="1600"/>
              </a:spcBef>
              <a:spcAft>
                <a:spcPts val="1600"/>
              </a:spcAft>
              <a:buClr>
                <a:srgbClr val="000000"/>
              </a:buClr>
              <a:buSzPts val="1100"/>
              <a:buFont typeface="Montserrat"/>
              <a:buChar char="■"/>
              <a:defRPr>
                <a:solidFill>
                  <a:schemeClr val="lt1"/>
                </a:solidFill>
                <a:latin typeface="Didact Gothic"/>
                <a:ea typeface="Didact Gothic"/>
                <a:cs typeface="Didact Gothic"/>
                <a:sym typeface="Didact Gothic"/>
              </a:defRPr>
            </a:lvl9pPr>
          </a:lstStyle>
          <a:p>
            <a:endParaRPr/>
          </a:p>
        </p:txBody>
      </p:sp>
      <p:sp>
        <p:nvSpPr>
          <p:cNvPr id="165" name="Google Shape;165;p26"/>
          <p:cNvSpPr txBox="1">
            <a:spLocks noGrp="1"/>
          </p:cNvSpPr>
          <p:nvPr>
            <p:ph type="title"/>
          </p:nvPr>
        </p:nvSpPr>
        <p:spPr>
          <a:xfrm>
            <a:off x="1726200" y="1681450"/>
            <a:ext cx="5691600" cy="13110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6000"/>
              <a:buNone/>
              <a:defRPr sz="8000" b="1">
                <a:solidFill>
                  <a:schemeClr val="lt1"/>
                </a:solidFill>
              </a:defRPr>
            </a:lvl1pPr>
            <a:lvl2pPr lvl="1" rtl="0">
              <a:spcBef>
                <a:spcPts val="0"/>
              </a:spcBef>
              <a:spcAft>
                <a:spcPts val="0"/>
              </a:spcAft>
              <a:buClr>
                <a:schemeClr val="lt1"/>
              </a:buClr>
              <a:buSzPts val="6000"/>
              <a:buNone/>
              <a:defRPr sz="6000" b="1">
                <a:solidFill>
                  <a:schemeClr val="lt1"/>
                </a:solidFill>
              </a:defRPr>
            </a:lvl2pPr>
            <a:lvl3pPr lvl="2" rtl="0">
              <a:spcBef>
                <a:spcPts val="0"/>
              </a:spcBef>
              <a:spcAft>
                <a:spcPts val="0"/>
              </a:spcAft>
              <a:buClr>
                <a:schemeClr val="lt1"/>
              </a:buClr>
              <a:buSzPts val="6000"/>
              <a:buNone/>
              <a:defRPr sz="6000" b="1">
                <a:solidFill>
                  <a:schemeClr val="lt1"/>
                </a:solidFill>
              </a:defRPr>
            </a:lvl3pPr>
            <a:lvl4pPr lvl="3" rtl="0">
              <a:spcBef>
                <a:spcPts val="0"/>
              </a:spcBef>
              <a:spcAft>
                <a:spcPts val="0"/>
              </a:spcAft>
              <a:buClr>
                <a:schemeClr val="lt1"/>
              </a:buClr>
              <a:buSzPts val="6000"/>
              <a:buNone/>
              <a:defRPr sz="6000" b="1">
                <a:solidFill>
                  <a:schemeClr val="lt1"/>
                </a:solidFill>
              </a:defRPr>
            </a:lvl4pPr>
            <a:lvl5pPr lvl="4" rtl="0">
              <a:spcBef>
                <a:spcPts val="0"/>
              </a:spcBef>
              <a:spcAft>
                <a:spcPts val="0"/>
              </a:spcAft>
              <a:buClr>
                <a:schemeClr val="lt1"/>
              </a:buClr>
              <a:buSzPts val="6000"/>
              <a:buNone/>
              <a:defRPr sz="6000" b="1">
                <a:solidFill>
                  <a:schemeClr val="lt1"/>
                </a:solidFill>
              </a:defRPr>
            </a:lvl5pPr>
            <a:lvl6pPr lvl="5" rtl="0">
              <a:spcBef>
                <a:spcPts val="0"/>
              </a:spcBef>
              <a:spcAft>
                <a:spcPts val="0"/>
              </a:spcAft>
              <a:buClr>
                <a:schemeClr val="lt1"/>
              </a:buClr>
              <a:buSzPts val="6000"/>
              <a:buNone/>
              <a:defRPr sz="6000" b="1">
                <a:solidFill>
                  <a:schemeClr val="lt1"/>
                </a:solidFill>
              </a:defRPr>
            </a:lvl6pPr>
            <a:lvl7pPr lvl="6" rtl="0">
              <a:spcBef>
                <a:spcPts val="0"/>
              </a:spcBef>
              <a:spcAft>
                <a:spcPts val="0"/>
              </a:spcAft>
              <a:buClr>
                <a:schemeClr val="lt1"/>
              </a:buClr>
              <a:buSzPts val="6000"/>
              <a:buNone/>
              <a:defRPr sz="6000" b="1">
                <a:solidFill>
                  <a:schemeClr val="lt1"/>
                </a:solidFill>
              </a:defRPr>
            </a:lvl7pPr>
            <a:lvl8pPr lvl="7" rtl="0">
              <a:spcBef>
                <a:spcPts val="0"/>
              </a:spcBef>
              <a:spcAft>
                <a:spcPts val="0"/>
              </a:spcAft>
              <a:buClr>
                <a:schemeClr val="lt1"/>
              </a:buClr>
              <a:buSzPts val="6000"/>
              <a:buNone/>
              <a:defRPr sz="6000" b="1">
                <a:solidFill>
                  <a:schemeClr val="lt1"/>
                </a:solidFill>
              </a:defRPr>
            </a:lvl8pPr>
            <a:lvl9pPr lvl="8" rtl="0">
              <a:spcBef>
                <a:spcPts val="0"/>
              </a:spcBef>
              <a:spcAft>
                <a:spcPts val="0"/>
              </a:spcAft>
              <a:buClr>
                <a:schemeClr val="lt1"/>
              </a:buClr>
              <a:buSzPts val="6000"/>
              <a:buNone/>
              <a:defRPr sz="6000" b="1">
                <a:solidFill>
                  <a:schemeClr val="lt1"/>
                </a:solidFill>
              </a:defRPr>
            </a:lvl9pPr>
          </a:lstStyle>
          <a:p>
            <a:endParaRPr/>
          </a:p>
        </p:txBody>
      </p:sp>
      <p:sp>
        <p:nvSpPr>
          <p:cNvPr id="166" name="Google Shape;166;p26"/>
          <p:cNvSpPr/>
          <p:nvPr/>
        </p:nvSpPr>
        <p:spPr>
          <a:xfrm rot="10800000">
            <a:off x="6919375" y="-738125"/>
            <a:ext cx="3405900" cy="3302400"/>
          </a:xfrm>
          <a:prstGeom prst="rtTriangle">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67" name="Google Shape;167;p26"/>
          <p:cNvSpPr/>
          <p:nvPr/>
        </p:nvSpPr>
        <p:spPr>
          <a:xfrm rot="10800000">
            <a:off x="7062250" y="-795275"/>
            <a:ext cx="3405900" cy="3302400"/>
          </a:xfrm>
          <a:prstGeom prst="rtTriangl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five columns">
  <p:cSld name="CUSTOM_29_1">
    <p:bg>
      <p:bgPr>
        <a:solidFill>
          <a:schemeClr val="dk1"/>
        </a:solidFill>
        <a:effectLst/>
      </p:bgPr>
    </p:bg>
    <p:spTree>
      <p:nvGrpSpPr>
        <p:cNvPr id="1" name="Shape 292"/>
        <p:cNvGrpSpPr/>
        <p:nvPr/>
      </p:nvGrpSpPr>
      <p:grpSpPr>
        <a:xfrm>
          <a:off x="0" y="0"/>
          <a:ext cx="0" cy="0"/>
          <a:chOff x="0" y="0"/>
          <a:chExt cx="0" cy="0"/>
        </a:xfrm>
      </p:grpSpPr>
      <p:sp>
        <p:nvSpPr>
          <p:cNvPr id="293" name="Google Shape;293;p39"/>
          <p:cNvSpPr txBox="1">
            <a:spLocks noGrp="1"/>
          </p:cNvSpPr>
          <p:nvPr>
            <p:ph type="title"/>
          </p:nvPr>
        </p:nvSpPr>
        <p:spPr>
          <a:xfrm>
            <a:off x="1043779" y="3204651"/>
            <a:ext cx="1897500" cy="401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1800"/>
              <a:buNone/>
              <a:defRPr sz="1800">
                <a:solidFill>
                  <a:schemeClr val="lt1"/>
                </a:solidFill>
              </a:defRPr>
            </a:lvl2pPr>
            <a:lvl3pPr lvl="2" algn="ctr" rtl="0">
              <a:spcBef>
                <a:spcPts val="0"/>
              </a:spcBef>
              <a:spcAft>
                <a:spcPts val="0"/>
              </a:spcAft>
              <a:buClr>
                <a:schemeClr val="lt1"/>
              </a:buClr>
              <a:buSzPts val="1800"/>
              <a:buNone/>
              <a:defRPr sz="1800">
                <a:solidFill>
                  <a:schemeClr val="lt1"/>
                </a:solidFill>
              </a:defRPr>
            </a:lvl3pPr>
            <a:lvl4pPr lvl="3" algn="ctr" rtl="0">
              <a:spcBef>
                <a:spcPts val="0"/>
              </a:spcBef>
              <a:spcAft>
                <a:spcPts val="0"/>
              </a:spcAft>
              <a:buClr>
                <a:schemeClr val="lt1"/>
              </a:buClr>
              <a:buSzPts val="1800"/>
              <a:buNone/>
              <a:defRPr sz="1800">
                <a:solidFill>
                  <a:schemeClr val="lt1"/>
                </a:solidFill>
              </a:defRPr>
            </a:lvl4pPr>
            <a:lvl5pPr lvl="4" algn="ctr" rtl="0">
              <a:spcBef>
                <a:spcPts val="0"/>
              </a:spcBef>
              <a:spcAft>
                <a:spcPts val="0"/>
              </a:spcAft>
              <a:buClr>
                <a:schemeClr val="lt1"/>
              </a:buClr>
              <a:buSzPts val="1800"/>
              <a:buNone/>
              <a:defRPr sz="1800">
                <a:solidFill>
                  <a:schemeClr val="lt1"/>
                </a:solidFill>
              </a:defRPr>
            </a:lvl5pPr>
            <a:lvl6pPr lvl="5" algn="ctr" rtl="0">
              <a:spcBef>
                <a:spcPts val="0"/>
              </a:spcBef>
              <a:spcAft>
                <a:spcPts val="0"/>
              </a:spcAft>
              <a:buClr>
                <a:schemeClr val="lt1"/>
              </a:buClr>
              <a:buSzPts val="1800"/>
              <a:buNone/>
              <a:defRPr sz="1800">
                <a:solidFill>
                  <a:schemeClr val="lt1"/>
                </a:solidFill>
              </a:defRPr>
            </a:lvl6pPr>
            <a:lvl7pPr lvl="6" algn="ctr" rtl="0">
              <a:spcBef>
                <a:spcPts val="0"/>
              </a:spcBef>
              <a:spcAft>
                <a:spcPts val="0"/>
              </a:spcAft>
              <a:buClr>
                <a:schemeClr val="lt1"/>
              </a:buClr>
              <a:buSzPts val="1800"/>
              <a:buNone/>
              <a:defRPr sz="1800">
                <a:solidFill>
                  <a:schemeClr val="lt1"/>
                </a:solidFill>
              </a:defRPr>
            </a:lvl7pPr>
            <a:lvl8pPr lvl="7" algn="ctr" rtl="0">
              <a:spcBef>
                <a:spcPts val="0"/>
              </a:spcBef>
              <a:spcAft>
                <a:spcPts val="0"/>
              </a:spcAft>
              <a:buClr>
                <a:schemeClr val="lt1"/>
              </a:buClr>
              <a:buSzPts val="1800"/>
              <a:buNone/>
              <a:defRPr sz="1800">
                <a:solidFill>
                  <a:schemeClr val="lt1"/>
                </a:solidFill>
              </a:defRPr>
            </a:lvl8pPr>
            <a:lvl9pPr lvl="8" algn="ctr" rtl="0">
              <a:spcBef>
                <a:spcPts val="0"/>
              </a:spcBef>
              <a:spcAft>
                <a:spcPts val="0"/>
              </a:spcAft>
              <a:buClr>
                <a:schemeClr val="lt1"/>
              </a:buClr>
              <a:buSzPts val="1800"/>
              <a:buNone/>
              <a:defRPr sz="1800">
                <a:solidFill>
                  <a:schemeClr val="lt1"/>
                </a:solidFill>
              </a:defRPr>
            </a:lvl9pPr>
          </a:lstStyle>
          <a:p>
            <a:endParaRPr/>
          </a:p>
        </p:txBody>
      </p:sp>
      <p:sp>
        <p:nvSpPr>
          <p:cNvPr id="294" name="Google Shape;294;p39"/>
          <p:cNvSpPr txBox="1">
            <a:spLocks noGrp="1"/>
          </p:cNvSpPr>
          <p:nvPr>
            <p:ph type="subTitle" idx="1"/>
          </p:nvPr>
        </p:nvSpPr>
        <p:spPr>
          <a:xfrm>
            <a:off x="1059229" y="3538242"/>
            <a:ext cx="1866600" cy="52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1pPr>
            <a:lvl2pPr lvl="1"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2pPr>
            <a:lvl3pPr lvl="2"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3pPr>
            <a:lvl4pPr lvl="3"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4pPr>
            <a:lvl5pPr lvl="4"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5pPr>
            <a:lvl6pPr lvl="5"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6pPr>
            <a:lvl7pPr lvl="6"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7pPr>
            <a:lvl8pPr lvl="7"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8pPr>
            <a:lvl9pPr lvl="8"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9pPr>
          </a:lstStyle>
          <a:p>
            <a:endParaRPr/>
          </a:p>
        </p:txBody>
      </p:sp>
      <p:sp>
        <p:nvSpPr>
          <p:cNvPr id="295" name="Google Shape;295;p39"/>
          <p:cNvSpPr txBox="1">
            <a:spLocks noGrp="1"/>
          </p:cNvSpPr>
          <p:nvPr>
            <p:ph type="title" idx="2"/>
          </p:nvPr>
        </p:nvSpPr>
        <p:spPr>
          <a:xfrm>
            <a:off x="2342317" y="1754375"/>
            <a:ext cx="1881900" cy="401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1800"/>
              <a:buNone/>
              <a:defRPr sz="1800">
                <a:solidFill>
                  <a:schemeClr val="lt1"/>
                </a:solidFill>
              </a:defRPr>
            </a:lvl2pPr>
            <a:lvl3pPr lvl="2" algn="ctr" rtl="0">
              <a:spcBef>
                <a:spcPts val="0"/>
              </a:spcBef>
              <a:spcAft>
                <a:spcPts val="0"/>
              </a:spcAft>
              <a:buClr>
                <a:schemeClr val="lt1"/>
              </a:buClr>
              <a:buSzPts val="1800"/>
              <a:buNone/>
              <a:defRPr sz="1800">
                <a:solidFill>
                  <a:schemeClr val="lt1"/>
                </a:solidFill>
              </a:defRPr>
            </a:lvl3pPr>
            <a:lvl4pPr lvl="3" algn="ctr" rtl="0">
              <a:spcBef>
                <a:spcPts val="0"/>
              </a:spcBef>
              <a:spcAft>
                <a:spcPts val="0"/>
              </a:spcAft>
              <a:buClr>
                <a:schemeClr val="lt1"/>
              </a:buClr>
              <a:buSzPts val="1800"/>
              <a:buNone/>
              <a:defRPr sz="1800">
                <a:solidFill>
                  <a:schemeClr val="lt1"/>
                </a:solidFill>
              </a:defRPr>
            </a:lvl4pPr>
            <a:lvl5pPr lvl="4" algn="ctr" rtl="0">
              <a:spcBef>
                <a:spcPts val="0"/>
              </a:spcBef>
              <a:spcAft>
                <a:spcPts val="0"/>
              </a:spcAft>
              <a:buClr>
                <a:schemeClr val="lt1"/>
              </a:buClr>
              <a:buSzPts val="1800"/>
              <a:buNone/>
              <a:defRPr sz="1800">
                <a:solidFill>
                  <a:schemeClr val="lt1"/>
                </a:solidFill>
              </a:defRPr>
            </a:lvl5pPr>
            <a:lvl6pPr lvl="5" algn="ctr" rtl="0">
              <a:spcBef>
                <a:spcPts val="0"/>
              </a:spcBef>
              <a:spcAft>
                <a:spcPts val="0"/>
              </a:spcAft>
              <a:buClr>
                <a:schemeClr val="lt1"/>
              </a:buClr>
              <a:buSzPts val="1800"/>
              <a:buNone/>
              <a:defRPr sz="1800">
                <a:solidFill>
                  <a:schemeClr val="lt1"/>
                </a:solidFill>
              </a:defRPr>
            </a:lvl6pPr>
            <a:lvl7pPr lvl="6" algn="ctr" rtl="0">
              <a:spcBef>
                <a:spcPts val="0"/>
              </a:spcBef>
              <a:spcAft>
                <a:spcPts val="0"/>
              </a:spcAft>
              <a:buClr>
                <a:schemeClr val="lt1"/>
              </a:buClr>
              <a:buSzPts val="1800"/>
              <a:buNone/>
              <a:defRPr sz="1800">
                <a:solidFill>
                  <a:schemeClr val="lt1"/>
                </a:solidFill>
              </a:defRPr>
            </a:lvl7pPr>
            <a:lvl8pPr lvl="7" algn="ctr" rtl="0">
              <a:spcBef>
                <a:spcPts val="0"/>
              </a:spcBef>
              <a:spcAft>
                <a:spcPts val="0"/>
              </a:spcAft>
              <a:buClr>
                <a:schemeClr val="lt1"/>
              </a:buClr>
              <a:buSzPts val="1800"/>
              <a:buNone/>
              <a:defRPr sz="1800">
                <a:solidFill>
                  <a:schemeClr val="lt1"/>
                </a:solidFill>
              </a:defRPr>
            </a:lvl8pPr>
            <a:lvl9pPr lvl="8" algn="ctr" rtl="0">
              <a:spcBef>
                <a:spcPts val="0"/>
              </a:spcBef>
              <a:spcAft>
                <a:spcPts val="0"/>
              </a:spcAft>
              <a:buClr>
                <a:schemeClr val="lt1"/>
              </a:buClr>
              <a:buSzPts val="1800"/>
              <a:buNone/>
              <a:defRPr sz="1800">
                <a:solidFill>
                  <a:schemeClr val="lt1"/>
                </a:solidFill>
              </a:defRPr>
            </a:lvl9pPr>
          </a:lstStyle>
          <a:p>
            <a:endParaRPr/>
          </a:p>
        </p:txBody>
      </p:sp>
      <p:sp>
        <p:nvSpPr>
          <p:cNvPr id="296" name="Google Shape;296;p39"/>
          <p:cNvSpPr txBox="1">
            <a:spLocks noGrp="1"/>
          </p:cNvSpPr>
          <p:nvPr>
            <p:ph type="subTitle" idx="3"/>
          </p:nvPr>
        </p:nvSpPr>
        <p:spPr>
          <a:xfrm>
            <a:off x="2349967" y="2064076"/>
            <a:ext cx="1866600" cy="52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1pPr>
            <a:lvl2pPr lvl="1"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2pPr>
            <a:lvl3pPr lvl="2"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3pPr>
            <a:lvl4pPr lvl="3"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4pPr>
            <a:lvl5pPr lvl="4"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5pPr>
            <a:lvl6pPr lvl="5"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6pPr>
            <a:lvl7pPr lvl="6"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7pPr>
            <a:lvl8pPr lvl="7"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8pPr>
            <a:lvl9pPr lvl="8"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9pPr>
          </a:lstStyle>
          <a:p>
            <a:endParaRPr/>
          </a:p>
        </p:txBody>
      </p:sp>
      <p:sp>
        <p:nvSpPr>
          <p:cNvPr id="297" name="Google Shape;297;p39"/>
          <p:cNvSpPr txBox="1">
            <a:spLocks noGrp="1"/>
          </p:cNvSpPr>
          <p:nvPr>
            <p:ph type="title" idx="4"/>
          </p:nvPr>
        </p:nvSpPr>
        <p:spPr>
          <a:xfrm>
            <a:off x="3631360" y="3204651"/>
            <a:ext cx="1881900" cy="401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1800"/>
              <a:buNone/>
              <a:defRPr sz="1800">
                <a:solidFill>
                  <a:schemeClr val="lt1"/>
                </a:solidFill>
              </a:defRPr>
            </a:lvl2pPr>
            <a:lvl3pPr lvl="2" algn="ctr" rtl="0">
              <a:spcBef>
                <a:spcPts val="0"/>
              </a:spcBef>
              <a:spcAft>
                <a:spcPts val="0"/>
              </a:spcAft>
              <a:buClr>
                <a:schemeClr val="lt1"/>
              </a:buClr>
              <a:buSzPts val="1800"/>
              <a:buNone/>
              <a:defRPr sz="1800">
                <a:solidFill>
                  <a:schemeClr val="lt1"/>
                </a:solidFill>
              </a:defRPr>
            </a:lvl3pPr>
            <a:lvl4pPr lvl="3" algn="ctr" rtl="0">
              <a:spcBef>
                <a:spcPts val="0"/>
              </a:spcBef>
              <a:spcAft>
                <a:spcPts val="0"/>
              </a:spcAft>
              <a:buClr>
                <a:schemeClr val="lt1"/>
              </a:buClr>
              <a:buSzPts val="1800"/>
              <a:buNone/>
              <a:defRPr sz="1800">
                <a:solidFill>
                  <a:schemeClr val="lt1"/>
                </a:solidFill>
              </a:defRPr>
            </a:lvl4pPr>
            <a:lvl5pPr lvl="4" algn="ctr" rtl="0">
              <a:spcBef>
                <a:spcPts val="0"/>
              </a:spcBef>
              <a:spcAft>
                <a:spcPts val="0"/>
              </a:spcAft>
              <a:buClr>
                <a:schemeClr val="lt1"/>
              </a:buClr>
              <a:buSzPts val="1800"/>
              <a:buNone/>
              <a:defRPr sz="1800">
                <a:solidFill>
                  <a:schemeClr val="lt1"/>
                </a:solidFill>
              </a:defRPr>
            </a:lvl5pPr>
            <a:lvl6pPr lvl="5" algn="ctr" rtl="0">
              <a:spcBef>
                <a:spcPts val="0"/>
              </a:spcBef>
              <a:spcAft>
                <a:spcPts val="0"/>
              </a:spcAft>
              <a:buClr>
                <a:schemeClr val="lt1"/>
              </a:buClr>
              <a:buSzPts val="1800"/>
              <a:buNone/>
              <a:defRPr sz="1800">
                <a:solidFill>
                  <a:schemeClr val="lt1"/>
                </a:solidFill>
              </a:defRPr>
            </a:lvl6pPr>
            <a:lvl7pPr lvl="6" algn="ctr" rtl="0">
              <a:spcBef>
                <a:spcPts val="0"/>
              </a:spcBef>
              <a:spcAft>
                <a:spcPts val="0"/>
              </a:spcAft>
              <a:buClr>
                <a:schemeClr val="lt1"/>
              </a:buClr>
              <a:buSzPts val="1800"/>
              <a:buNone/>
              <a:defRPr sz="1800">
                <a:solidFill>
                  <a:schemeClr val="lt1"/>
                </a:solidFill>
              </a:defRPr>
            </a:lvl7pPr>
            <a:lvl8pPr lvl="7" algn="ctr" rtl="0">
              <a:spcBef>
                <a:spcPts val="0"/>
              </a:spcBef>
              <a:spcAft>
                <a:spcPts val="0"/>
              </a:spcAft>
              <a:buClr>
                <a:schemeClr val="lt1"/>
              </a:buClr>
              <a:buSzPts val="1800"/>
              <a:buNone/>
              <a:defRPr sz="1800">
                <a:solidFill>
                  <a:schemeClr val="lt1"/>
                </a:solidFill>
              </a:defRPr>
            </a:lvl8pPr>
            <a:lvl9pPr lvl="8" algn="ctr" rtl="0">
              <a:spcBef>
                <a:spcPts val="0"/>
              </a:spcBef>
              <a:spcAft>
                <a:spcPts val="0"/>
              </a:spcAft>
              <a:buClr>
                <a:schemeClr val="lt1"/>
              </a:buClr>
              <a:buSzPts val="1800"/>
              <a:buNone/>
              <a:defRPr sz="1800">
                <a:solidFill>
                  <a:schemeClr val="lt1"/>
                </a:solidFill>
              </a:defRPr>
            </a:lvl9pPr>
          </a:lstStyle>
          <a:p>
            <a:endParaRPr/>
          </a:p>
        </p:txBody>
      </p:sp>
      <p:sp>
        <p:nvSpPr>
          <p:cNvPr id="298" name="Google Shape;298;p39"/>
          <p:cNvSpPr txBox="1">
            <a:spLocks noGrp="1"/>
          </p:cNvSpPr>
          <p:nvPr>
            <p:ph type="subTitle" idx="5"/>
          </p:nvPr>
        </p:nvSpPr>
        <p:spPr>
          <a:xfrm>
            <a:off x="3639010" y="3538242"/>
            <a:ext cx="1866600" cy="52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1pPr>
            <a:lvl2pPr lvl="1"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2pPr>
            <a:lvl3pPr lvl="2"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3pPr>
            <a:lvl4pPr lvl="3"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4pPr>
            <a:lvl5pPr lvl="4"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5pPr>
            <a:lvl6pPr lvl="5"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6pPr>
            <a:lvl7pPr lvl="6"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7pPr>
            <a:lvl8pPr lvl="7"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8pPr>
            <a:lvl9pPr lvl="8"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9pPr>
          </a:lstStyle>
          <a:p>
            <a:endParaRPr/>
          </a:p>
        </p:txBody>
      </p:sp>
      <p:sp>
        <p:nvSpPr>
          <p:cNvPr id="299" name="Google Shape;299;p39"/>
          <p:cNvSpPr txBox="1">
            <a:spLocks noGrp="1"/>
          </p:cNvSpPr>
          <p:nvPr>
            <p:ph type="title" idx="6"/>
          </p:nvPr>
        </p:nvSpPr>
        <p:spPr>
          <a:xfrm>
            <a:off x="4926083" y="1754375"/>
            <a:ext cx="1875600" cy="401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1800"/>
              <a:buNone/>
              <a:defRPr sz="1800">
                <a:solidFill>
                  <a:schemeClr val="lt1"/>
                </a:solidFill>
              </a:defRPr>
            </a:lvl2pPr>
            <a:lvl3pPr lvl="2" algn="ctr" rtl="0">
              <a:spcBef>
                <a:spcPts val="0"/>
              </a:spcBef>
              <a:spcAft>
                <a:spcPts val="0"/>
              </a:spcAft>
              <a:buClr>
                <a:schemeClr val="lt1"/>
              </a:buClr>
              <a:buSzPts val="1800"/>
              <a:buNone/>
              <a:defRPr sz="1800">
                <a:solidFill>
                  <a:schemeClr val="lt1"/>
                </a:solidFill>
              </a:defRPr>
            </a:lvl3pPr>
            <a:lvl4pPr lvl="3" algn="ctr" rtl="0">
              <a:spcBef>
                <a:spcPts val="0"/>
              </a:spcBef>
              <a:spcAft>
                <a:spcPts val="0"/>
              </a:spcAft>
              <a:buClr>
                <a:schemeClr val="lt1"/>
              </a:buClr>
              <a:buSzPts val="1800"/>
              <a:buNone/>
              <a:defRPr sz="1800">
                <a:solidFill>
                  <a:schemeClr val="lt1"/>
                </a:solidFill>
              </a:defRPr>
            </a:lvl4pPr>
            <a:lvl5pPr lvl="4" algn="ctr" rtl="0">
              <a:spcBef>
                <a:spcPts val="0"/>
              </a:spcBef>
              <a:spcAft>
                <a:spcPts val="0"/>
              </a:spcAft>
              <a:buClr>
                <a:schemeClr val="lt1"/>
              </a:buClr>
              <a:buSzPts val="1800"/>
              <a:buNone/>
              <a:defRPr sz="1800">
                <a:solidFill>
                  <a:schemeClr val="lt1"/>
                </a:solidFill>
              </a:defRPr>
            </a:lvl5pPr>
            <a:lvl6pPr lvl="5" algn="ctr" rtl="0">
              <a:spcBef>
                <a:spcPts val="0"/>
              </a:spcBef>
              <a:spcAft>
                <a:spcPts val="0"/>
              </a:spcAft>
              <a:buClr>
                <a:schemeClr val="lt1"/>
              </a:buClr>
              <a:buSzPts val="1800"/>
              <a:buNone/>
              <a:defRPr sz="1800">
                <a:solidFill>
                  <a:schemeClr val="lt1"/>
                </a:solidFill>
              </a:defRPr>
            </a:lvl6pPr>
            <a:lvl7pPr lvl="6" algn="ctr" rtl="0">
              <a:spcBef>
                <a:spcPts val="0"/>
              </a:spcBef>
              <a:spcAft>
                <a:spcPts val="0"/>
              </a:spcAft>
              <a:buClr>
                <a:schemeClr val="lt1"/>
              </a:buClr>
              <a:buSzPts val="1800"/>
              <a:buNone/>
              <a:defRPr sz="1800">
                <a:solidFill>
                  <a:schemeClr val="lt1"/>
                </a:solidFill>
              </a:defRPr>
            </a:lvl7pPr>
            <a:lvl8pPr lvl="7" algn="ctr" rtl="0">
              <a:spcBef>
                <a:spcPts val="0"/>
              </a:spcBef>
              <a:spcAft>
                <a:spcPts val="0"/>
              </a:spcAft>
              <a:buClr>
                <a:schemeClr val="lt1"/>
              </a:buClr>
              <a:buSzPts val="1800"/>
              <a:buNone/>
              <a:defRPr sz="1800">
                <a:solidFill>
                  <a:schemeClr val="lt1"/>
                </a:solidFill>
              </a:defRPr>
            </a:lvl8pPr>
            <a:lvl9pPr lvl="8" algn="ctr" rtl="0">
              <a:spcBef>
                <a:spcPts val="0"/>
              </a:spcBef>
              <a:spcAft>
                <a:spcPts val="0"/>
              </a:spcAft>
              <a:buClr>
                <a:schemeClr val="lt1"/>
              </a:buClr>
              <a:buSzPts val="1800"/>
              <a:buNone/>
              <a:defRPr sz="1800">
                <a:solidFill>
                  <a:schemeClr val="lt1"/>
                </a:solidFill>
              </a:defRPr>
            </a:lvl9pPr>
          </a:lstStyle>
          <a:p>
            <a:endParaRPr/>
          </a:p>
        </p:txBody>
      </p:sp>
      <p:sp>
        <p:nvSpPr>
          <p:cNvPr id="300" name="Google Shape;300;p39"/>
          <p:cNvSpPr txBox="1">
            <a:spLocks noGrp="1"/>
          </p:cNvSpPr>
          <p:nvPr>
            <p:ph type="subTitle" idx="7"/>
          </p:nvPr>
        </p:nvSpPr>
        <p:spPr>
          <a:xfrm>
            <a:off x="4930583" y="2064076"/>
            <a:ext cx="1866600" cy="52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1pPr>
            <a:lvl2pPr lvl="1"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2pPr>
            <a:lvl3pPr lvl="2"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3pPr>
            <a:lvl4pPr lvl="3"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4pPr>
            <a:lvl5pPr lvl="4"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5pPr>
            <a:lvl6pPr lvl="5"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6pPr>
            <a:lvl7pPr lvl="6"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7pPr>
            <a:lvl8pPr lvl="7"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8pPr>
            <a:lvl9pPr lvl="8"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9pPr>
          </a:lstStyle>
          <a:p>
            <a:endParaRPr/>
          </a:p>
        </p:txBody>
      </p:sp>
      <p:sp>
        <p:nvSpPr>
          <p:cNvPr id="301" name="Google Shape;301;p39"/>
          <p:cNvSpPr txBox="1">
            <a:spLocks noGrp="1"/>
          </p:cNvSpPr>
          <p:nvPr>
            <p:ph type="title" idx="8"/>
          </p:nvPr>
        </p:nvSpPr>
        <p:spPr>
          <a:xfrm>
            <a:off x="6215127" y="3204651"/>
            <a:ext cx="1875600" cy="401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1800"/>
              <a:buNone/>
              <a:defRPr sz="1800">
                <a:solidFill>
                  <a:schemeClr val="lt1"/>
                </a:solidFill>
              </a:defRPr>
            </a:lvl2pPr>
            <a:lvl3pPr lvl="2" algn="ctr" rtl="0">
              <a:spcBef>
                <a:spcPts val="0"/>
              </a:spcBef>
              <a:spcAft>
                <a:spcPts val="0"/>
              </a:spcAft>
              <a:buClr>
                <a:schemeClr val="lt1"/>
              </a:buClr>
              <a:buSzPts val="1800"/>
              <a:buNone/>
              <a:defRPr sz="1800">
                <a:solidFill>
                  <a:schemeClr val="lt1"/>
                </a:solidFill>
              </a:defRPr>
            </a:lvl3pPr>
            <a:lvl4pPr lvl="3" algn="ctr" rtl="0">
              <a:spcBef>
                <a:spcPts val="0"/>
              </a:spcBef>
              <a:spcAft>
                <a:spcPts val="0"/>
              </a:spcAft>
              <a:buClr>
                <a:schemeClr val="lt1"/>
              </a:buClr>
              <a:buSzPts val="1800"/>
              <a:buNone/>
              <a:defRPr sz="1800">
                <a:solidFill>
                  <a:schemeClr val="lt1"/>
                </a:solidFill>
              </a:defRPr>
            </a:lvl4pPr>
            <a:lvl5pPr lvl="4" algn="ctr" rtl="0">
              <a:spcBef>
                <a:spcPts val="0"/>
              </a:spcBef>
              <a:spcAft>
                <a:spcPts val="0"/>
              </a:spcAft>
              <a:buClr>
                <a:schemeClr val="lt1"/>
              </a:buClr>
              <a:buSzPts val="1800"/>
              <a:buNone/>
              <a:defRPr sz="1800">
                <a:solidFill>
                  <a:schemeClr val="lt1"/>
                </a:solidFill>
              </a:defRPr>
            </a:lvl5pPr>
            <a:lvl6pPr lvl="5" algn="ctr" rtl="0">
              <a:spcBef>
                <a:spcPts val="0"/>
              </a:spcBef>
              <a:spcAft>
                <a:spcPts val="0"/>
              </a:spcAft>
              <a:buClr>
                <a:schemeClr val="lt1"/>
              </a:buClr>
              <a:buSzPts val="1800"/>
              <a:buNone/>
              <a:defRPr sz="1800">
                <a:solidFill>
                  <a:schemeClr val="lt1"/>
                </a:solidFill>
              </a:defRPr>
            </a:lvl6pPr>
            <a:lvl7pPr lvl="6" algn="ctr" rtl="0">
              <a:spcBef>
                <a:spcPts val="0"/>
              </a:spcBef>
              <a:spcAft>
                <a:spcPts val="0"/>
              </a:spcAft>
              <a:buClr>
                <a:schemeClr val="lt1"/>
              </a:buClr>
              <a:buSzPts val="1800"/>
              <a:buNone/>
              <a:defRPr sz="1800">
                <a:solidFill>
                  <a:schemeClr val="lt1"/>
                </a:solidFill>
              </a:defRPr>
            </a:lvl7pPr>
            <a:lvl8pPr lvl="7" algn="ctr" rtl="0">
              <a:spcBef>
                <a:spcPts val="0"/>
              </a:spcBef>
              <a:spcAft>
                <a:spcPts val="0"/>
              </a:spcAft>
              <a:buClr>
                <a:schemeClr val="lt1"/>
              </a:buClr>
              <a:buSzPts val="1800"/>
              <a:buNone/>
              <a:defRPr sz="1800">
                <a:solidFill>
                  <a:schemeClr val="lt1"/>
                </a:solidFill>
              </a:defRPr>
            </a:lvl8pPr>
            <a:lvl9pPr lvl="8" algn="ctr" rtl="0">
              <a:spcBef>
                <a:spcPts val="0"/>
              </a:spcBef>
              <a:spcAft>
                <a:spcPts val="0"/>
              </a:spcAft>
              <a:buClr>
                <a:schemeClr val="lt1"/>
              </a:buClr>
              <a:buSzPts val="1800"/>
              <a:buNone/>
              <a:defRPr sz="1800">
                <a:solidFill>
                  <a:schemeClr val="lt1"/>
                </a:solidFill>
              </a:defRPr>
            </a:lvl9pPr>
          </a:lstStyle>
          <a:p>
            <a:endParaRPr/>
          </a:p>
        </p:txBody>
      </p:sp>
      <p:sp>
        <p:nvSpPr>
          <p:cNvPr id="302" name="Google Shape;302;p39"/>
          <p:cNvSpPr txBox="1">
            <a:spLocks noGrp="1"/>
          </p:cNvSpPr>
          <p:nvPr>
            <p:ph type="subTitle" idx="9"/>
          </p:nvPr>
        </p:nvSpPr>
        <p:spPr>
          <a:xfrm>
            <a:off x="6219627" y="3538242"/>
            <a:ext cx="1866600" cy="52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1pPr>
            <a:lvl2pPr lvl="1"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2pPr>
            <a:lvl3pPr lvl="2"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3pPr>
            <a:lvl4pPr lvl="3"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4pPr>
            <a:lvl5pPr lvl="4"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5pPr>
            <a:lvl6pPr lvl="5"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6pPr>
            <a:lvl7pPr lvl="6"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7pPr>
            <a:lvl8pPr lvl="7"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8pPr>
            <a:lvl9pPr lvl="8"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9pPr>
          </a:lstStyle>
          <a:p>
            <a:endParaRPr/>
          </a:p>
        </p:txBody>
      </p:sp>
      <p:sp>
        <p:nvSpPr>
          <p:cNvPr id="303" name="Google Shape;303;p39"/>
          <p:cNvSpPr txBox="1">
            <a:spLocks noGrp="1"/>
          </p:cNvSpPr>
          <p:nvPr>
            <p:ph type="title" idx="13"/>
          </p:nvPr>
        </p:nvSpPr>
        <p:spPr>
          <a:xfrm>
            <a:off x="1974300" y="530725"/>
            <a:ext cx="5195400" cy="5286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2700"/>
              <a:buNone/>
              <a:defRPr sz="3000" b="1">
                <a:solidFill>
                  <a:schemeClr val="lt1"/>
                </a:solidFill>
              </a:defRPr>
            </a:lvl1pPr>
            <a:lvl2pPr lvl="1" rtl="0">
              <a:spcBef>
                <a:spcPts val="0"/>
              </a:spcBef>
              <a:spcAft>
                <a:spcPts val="0"/>
              </a:spcAft>
              <a:buClr>
                <a:schemeClr val="lt1"/>
              </a:buClr>
              <a:buSzPts val="3000"/>
              <a:buNone/>
              <a:defRPr b="1">
                <a:solidFill>
                  <a:schemeClr val="lt1"/>
                </a:solidFill>
              </a:defRPr>
            </a:lvl2pPr>
            <a:lvl3pPr lvl="2" rtl="0">
              <a:spcBef>
                <a:spcPts val="0"/>
              </a:spcBef>
              <a:spcAft>
                <a:spcPts val="0"/>
              </a:spcAft>
              <a:buClr>
                <a:schemeClr val="lt1"/>
              </a:buClr>
              <a:buSzPts val="3000"/>
              <a:buNone/>
              <a:defRPr b="1">
                <a:solidFill>
                  <a:schemeClr val="lt1"/>
                </a:solidFill>
              </a:defRPr>
            </a:lvl3pPr>
            <a:lvl4pPr lvl="3" rtl="0">
              <a:spcBef>
                <a:spcPts val="0"/>
              </a:spcBef>
              <a:spcAft>
                <a:spcPts val="0"/>
              </a:spcAft>
              <a:buClr>
                <a:schemeClr val="lt1"/>
              </a:buClr>
              <a:buSzPts val="3000"/>
              <a:buNone/>
              <a:defRPr b="1">
                <a:solidFill>
                  <a:schemeClr val="lt1"/>
                </a:solidFill>
              </a:defRPr>
            </a:lvl4pPr>
            <a:lvl5pPr lvl="4" rtl="0">
              <a:spcBef>
                <a:spcPts val="0"/>
              </a:spcBef>
              <a:spcAft>
                <a:spcPts val="0"/>
              </a:spcAft>
              <a:buClr>
                <a:schemeClr val="lt1"/>
              </a:buClr>
              <a:buSzPts val="3000"/>
              <a:buNone/>
              <a:defRPr b="1">
                <a:solidFill>
                  <a:schemeClr val="lt1"/>
                </a:solidFill>
              </a:defRPr>
            </a:lvl5pPr>
            <a:lvl6pPr lvl="5" rtl="0">
              <a:spcBef>
                <a:spcPts val="0"/>
              </a:spcBef>
              <a:spcAft>
                <a:spcPts val="0"/>
              </a:spcAft>
              <a:buClr>
                <a:schemeClr val="lt1"/>
              </a:buClr>
              <a:buSzPts val="3000"/>
              <a:buNone/>
              <a:defRPr b="1">
                <a:solidFill>
                  <a:schemeClr val="lt1"/>
                </a:solidFill>
              </a:defRPr>
            </a:lvl6pPr>
            <a:lvl7pPr lvl="6" rtl="0">
              <a:spcBef>
                <a:spcPts val="0"/>
              </a:spcBef>
              <a:spcAft>
                <a:spcPts val="0"/>
              </a:spcAft>
              <a:buClr>
                <a:schemeClr val="lt1"/>
              </a:buClr>
              <a:buSzPts val="3000"/>
              <a:buNone/>
              <a:defRPr b="1">
                <a:solidFill>
                  <a:schemeClr val="lt1"/>
                </a:solidFill>
              </a:defRPr>
            </a:lvl7pPr>
            <a:lvl8pPr lvl="7" rtl="0">
              <a:spcBef>
                <a:spcPts val="0"/>
              </a:spcBef>
              <a:spcAft>
                <a:spcPts val="0"/>
              </a:spcAft>
              <a:buClr>
                <a:schemeClr val="lt1"/>
              </a:buClr>
              <a:buSzPts val="3000"/>
              <a:buNone/>
              <a:defRPr b="1">
                <a:solidFill>
                  <a:schemeClr val="lt1"/>
                </a:solidFill>
              </a:defRPr>
            </a:lvl8pPr>
            <a:lvl9pPr lvl="8" rtl="0">
              <a:spcBef>
                <a:spcPts val="0"/>
              </a:spcBef>
              <a:spcAft>
                <a:spcPts val="0"/>
              </a:spcAft>
              <a:buClr>
                <a:schemeClr val="lt1"/>
              </a:buClr>
              <a:buSzPts val="3000"/>
              <a:buNone/>
              <a:defRPr b="1">
                <a:solidFill>
                  <a:schemeClr val="lt1"/>
                </a:solidFil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7">
  <p:cSld name="TITLE_ONLY_1_1">
    <p:bg>
      <p:bgPr>
        <a:solidFill>
          <a:schemeClr val="dk1"/>
        </a:solidFill>
        <a:effectLst/>
      </p:bgPr>
    </p:bg>
    <p:spTree>
      <p:nvGrpSpPr>
        <p:cNvPr id="1" name="Shape 337"/>
        <p:cNvGrpSpPr/>
        <p:nvPr/>
      </p:nvGrpSpPr>
      <p:grpSpPr>
        <a:xfrm>
          <a:off x="0" y="0"/>
          <a:ext cx="0" cy="0"/>
          <a:chOff x="0" y="0"/>
          <a:chExt cx="0" cy="0"/>
        </a:xfrm>
      </p:grpSpPr>
      <p:sp>
        <p:nvSpPr>
          <p:cNvPr id="338" name="Google Shape;338;p44"/>
          <p:cNvSpPr txBox="1">
            <a:spLocks noGrp="1"/>
          </p:cNvSpPr>
          <p:nvPr>
            <p:ph type="title"/>
          </p:nvPr>
        </p:nvSpPr>
        <p:spPr>
          <a:xfrm>
            <a:off x="892050" y="530725"/>
            <a:ext cx="7359900" cy="5286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2700"/>
              <a:buNone/>
              <a:defRPr sz="3000" b="1">
                <a:solidFill>
                  <a:schemeClr val="lt1"/>
                </a:solidFill>
              </a:defRPr>
            </a:lvl1pPr>
            <a:lvl2pPr lvl="1" algn="ctr" rtl="0">
              <a:spcBef>
                <a:spcPts val="0"/>
              </a:spcBef>
              <a:spcAft>
                <a:spcPts val="0"/>
              </a:spcAft>
              <a:buClr>
                <a:schemeClr val="dk1"/>
              </a:buClr>
              <a:buSzPts val="3000"/>
              <a:buNone/>
              <a:defRPr b="1">
                <a:solidFill>
                  <a:schemeClr val="dk1"/>
                </a:solidFill>
              </a:defRPr>
            </a:lvl2pPr>
            <a:lvl3pPr lvl="2" algn="ctr" rtl="0">
              <a:spcBef>
                <a:spcPts val="0"/>
              </a:spcBef>
              <a:spcAft>
                <a:spcPts val="0"/>
              </a:spcAft>
              <a:buClr>
                <a:schemeClr val="dk1"/>
              </a:buClr>
              <a:buSzPts val="3000"/>
              <a:buNone/>
              <a:defRPr b="1">
                <a:solidFill>
                  <a:schemeClr val="dk1"/>
                </a:solidFill>
              </a:defRPr>
            </a:lvl3pPr>
            <a:lvl4pPr lvl="3" algn="ctr" rtl="0">
              <a:spcBef>
                <a:spcPts val="0"/>
              </a:spcBef>
              <a:spcAft>
                <a:spcPts val="0"/>
              </a:spcAft>
              <a:buClr>
                <a:schemeClr val="dk1"/>
              </a:buClr>
              <a:buSzPts val="3000"/>
              <a:buNone/>
              <a:defRPr b="1">
                <a:solidFill>
                  <a:schemeClr val="dk1"/>
                </a:solidFill>
              </a:defRPr>
            </a:lvl4pPr>
            <a:lvl5pPr lvl="4" algn="ctr" rtl="0">
              <a:spcBef>
                <a:spcPts val="0"/>
              </a:spcBef>
              <a:spcAft>
                <a:spcPts val="0"/>
              </a:spcAft>
              <a:buClr>
                <a:schemeClr val="dk1"/>
              </a:buClr>
              <a:buSzPts val="3000"/>
              <a:buNone/>
              <a:defRPr b="1">
                <a:solidFill>
                  <a:schemeClr val="dk1"/>
                </a:solidFill>
              </a:defRPr>
            </a:lvl5pPr>
            <a:lvl6pPr lvl="5" algn="ctr" rtl="0">
              <a:spcBef>
                <a:spcPts val="0"/>
              </a:spcBef>
              <a:spcAft>
                <a:spcPts val="0"/>
              </a:spcAft>
              <a:buClr>
                <a:schemeClr val="dk1"/>
              </a:buClr>
              <a:buSzPts val="3000"/>
              <a:buNone/>
              <a:defRPr b="1">
                <a:solidFill>
                  <a:schemeClr val="dk1"/>
                </a:solidFill>
              </a:defRPr>
            </a:lvl6pPr>
            <a:lvl7pPr lvl="6" algn="ctr" rtl="0">
              <a:spcBef>
                <a:spcPts val="0"/>
              </a:spcBef>
              <a:spcAft>
                <a:spcPts val="0"/>
              </a:spcAft>
              <a:buClr>
                <a:schemeClr val="dk1"/>
              </a:buClr>
              <a:buSzPts val="3000"/>
              <a:buNone/>
              <a:defRPr b="1">
                <a:solidFill>
                  <a:schemeClr val="dk1"/>
                </a:solidFill>
              </a:defRPr>
            </a:lvl7pPr>
            <a:lvl8pPr lvl="7" algn="ctr" rtl="0">
              <a:spcBef>
                <a:spcPts val="0"/>
              </a:spcBef>
              <a:spcAft>
                <a:spcPts val="0"/>
              </a:spcAft>
              <a:buClr>
                <a:schemeClr val="dk1"/>
              </a:buClr>
              <a:buSzPts val="3000"/>
              <a:buNone/>
              <a:defRPr b="1">
                <a:solidFill>
                  <a:schemeClr val="dk1"/>
                </a:solidFill>
              </a:defRPr>
            </a:lvl8pPr>
            <a:lvl9pPr lvl="8" algn="ctr" rtl="0">
              <a:spcBef>
                <a:spcPts val="0"/>
              </a:spcBef>
              <a:spcAft>
                <a:spcPts val="0"/>
              </a:spcAft>
              <a:buClr>
                <a:schemeClr val="dk1"/>
              </a:buClr>
              <a:buSzPts val="3000"/>
              <a:buNone/>
              <a:defRPr b="1">
                <a:solidFill>
                  <a:schemeClr val="dk1"/>
                </a:solidFill>
              </a:defRPr>
            </a:lvl9pPr>
          </a:lstStyle>
          <a:p>
            <a:endParaRPr/>
          </a:p>
        </p:txBody>
      </p:sp>
      <p:sp>
        <p:nvSpPr>
          <p:cNvPr id="339" name="Google Shape;339;p44"/>
          <p:cNvSpPr/>
          <p:nvPr/>
        </p:nvSpPr>
        <p:spPr>
          <a:xfrm rot="10800000" flipH="1">
            <a:off x="-229775" y="-360250"/>
            <a:ext cx="2292600" cy="2084100"/>
          </a:xfrm>
          <a:prstGeom prst="rtTriangl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44"/>
          <p:cNvSpPr/>
          <p:nvPr/>
        </p:nvSpPr>
        <p:spPr>
          <a:xfrm>
            <a:off x="6989900" y="3447800"/>
            <a:ext cx="5364900" cy="2516400"/>
          </a:xfrm>
          <a:prstGeom prst="triangle">
            <a:avLst>
              <a:gd name="adj" fmla="val 50000"/>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ext 10">
  <p:cSld name="TITLE_AND_BODY_1">
    <p:bg>
      <p:bgPr>
        <a:solidFill>
          <a:schemeClr val="accent5"/>
        </a:solidFill>
        <a:effectLst/>
      </p:bgPr>
    </p:bg>
    <p:spTree>
      <p:nvGrpSpPr>
        <p:cNvPr id="1" name="Shape 358"/>
        <p:cNvGrpSpPr/>
        <p:nvPr/>
      </p:nvGrpSpPr>
      <p:grpSpPr>
        <a:xfrm>
          <a:off x="0" y="0"/>
          <a:ext cx="0" cy="0"/>
          <a:chOff x="0" y="0"/>
          <a:chExt cx="0" cy="0"/>
        </a:xfrm>
      </p:grpSpPr>
      <p:sp>
        <p:nvSpPr>
          <p:cNvPr id="359" name="Google Shape;359;p49"/>
          <p:cNvSpPr txBox="1">
            <a:spLocks noGrp="1"/>
          </p:cNvSpPr>
          <p:nvPr>
            <p:ph type="title"/>
          </p:nvPr>
        </p:nvSpPr>
        <p:spPr>
          <a:xfrm>
            <a:off x="713225" y="530725"/>
            <a:ext cx="7710900" cy="5286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2700"/>
              <a:buNone/>
              <a:defRPr sz="3000" b="1">
                <a:solidFill>
                  <a:schemeClr val="dk1"/>
                </a:solidFill>
              </a:defRPr>
            </a:lvl1pPr>
            <a:lvl2pPr lvl="1" algn="ctr" rtl="0">
              <a:spcBef>
                <a:spcPts val="0"/>
              </a:spcBef>
              <a:spcAft>
                <a:spcPts val="0"/>
              </a:spcAft>
              <a:buClr>
                <a:schemeClr val="dk1"/>
              </a:buClr>
              <a:buSzPts val="3000"/>
              <a:buNone/>
              <a:defRPr b="1">
                <a:solidFill>
                  <a:schemeClr val="dk1"/>
                </a:solidFill>
              </a:defRPr>
            </a:lvl2pPr>
            <a:lvl3pPr lvl="2" algn="ctr" rtl="0">
              <a:spcBef>
                <a:spcPts val="0"/>
              </a:spcBef>
              <a:spcAft>
                <a:spcPts val="0"/>
              </a:spcAft>
              <a:buClr>
                <a:schemeClr val="dk1"/>
              </a:buClr>
              <a:buSzPts val="3000"/>
              <a:buNone/>
              <a:defRPr b="1">
                <a:solidFill>
                  <a:schemeClr val="dk1"/>
                </a:solidFill>
              </a:defRPr>
            </a:lvl3pPr>
            <a:lvl4pPr lvl="3" algn="ctr" rtl="0">
              <a:spcBef>
                <a:spcPts val="0"/>
              </a:spcBef>
              <a:spcAft>
                <a:spcPts val="0"/>
              </a:spcAft>
              <a:buClr>
                <a:schemeClr val="dk1"/>
              </a:buClr>
              <a:buSzPts val="3000"/>
              <a:buNone/>
              <a:defRPr b="1">
                <a:solidFill>
                  <a:schemeClr val="dk1"/>
                </a:solidFill>
              </a:defRPr>
            </a:lvl4pPr>
            <a:lvl5pPr lvl="4" algn="ctr" rtl="0">
              <a:spcBef>
                <a:spcPts val="0"/>
              </a:spcBef>
              <a:spcAft>
                <a:spcPts val="0"/>
              </a:spcAft>
              <a:buClr>
                <a:schemeClr val="dk1"/>
              </a:buClr>
              <a:buSzPts val="3000"/>
              <a:buNone/>
              <a:defRPr b="1">
                <a:solidFill>
                  <a:schemeClr val="dk1"/>
                </a:solidFill>
              </a:defRPr>
            </a:lvl5pPr>
            <a:lvl6pPr lvl="5" algn="ctr" rtl="0">
              <a:spcBef>
                <a:spcPts val="0"/>
              </a:spcBef>
              <a:spcAft>
                <a:spcPts val="0"/>
              </a:spcAft>
              <a:buClr>
                <a:schemeClr val="dk1"/>
              </a:buClr>
              <a:buSzPts val="3000"/>
              <a:buNone/>
              <a:defRPr b="1">
                <a:solidFill>
                  <a:schemeClr val="dk1"/>
                </a:solidFill>
              </a:defRPr>
            </a:lvl6pPr>
            <a:lvl7pPr lvl="6" algn="ctr" rtl="0">
              <a:spcBef>
                <a:spcPts val="0"/>
              </a:spcBef>
              <a:spcAft>
                <a:spcPts val="0"/>
              </a:spcAft>
              <a:buClr>
                <a:schemeClr val="dk1"/>
              </a:buClr>
              <a:buSzPts val="3000"/>
              <a:buNone/>
              <a:defRPr b="1">
                <a:solidFill>
                  <a:schemeClr val="dk1"/>
                </a:solidFill>
              </a:defRPr>
            </a:lvl7pPr>
            <a:lvl8pPr lvl="7" algn="ctr" rtl="0">
              <a:spcBef>
                <a:spcPts val="0"/>
              </a:spcBef>
              <a:spcAft>
                <a:spcPts val="0"/>
              </a:spcAft>
              <a:buClr>
                <a:schemeClr val="dk1"/>
              </a:buClr>
              <a:buSzPts val="3000"/>
              <a:buNone/>
              <a:defRPr b="1">
                <a:solidFill>
                  <a:schemeClr val="dk1"/>
                </a:solidFill>
              </a:defRPr>
            </a:lvl8pPr>
            <a:lvl9pPr lvl="8" algn="ctr" rtl="0">
              <a:spcBef>
                <a:spcPts val="0"/>
              </a:spcBef>
              <a:spcAft>
                <a:spcPts val="0"/>
              </a:spcAft>
              <a:buClr>
                <a:schemeClr val="dk1"/>
              </a:buClr>
              <a:buSzPts val="3000"/>
              <a:buNone/>
              <a:defRPr b="1">
                <a:solidFill>
                  <a:schemeClr val="dk1"/>
                </a:solidFill>
              </a:defRPr>
            </a:lvl9pPr>
          </a:lstStyle>
          <a:p>
            <a:endParaRPr/>
          </a:p>
        </p:txBody>
      </p:sp>
      <p:sp>
        <p:nvSpPr>
          <p:cNvPr id="360" name="Google Shape;360;p49"/>
          <p:cNvSpPr/>
          <p:nvPr/>
        </p:nvSpPr>
        <p:spPr>
          <a:xfrm>
            <a:off x="-1681400" y="2482100"/>
            <a:ext cx="3405900" cy="3302400"/>
          </a:xfrm>
          <a:prstGeom prst="rtTriangl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61" name="Google Shape;361;p49"/>
          <p:cNvSpPr/>
          <p:nvPr/>
        </p:nvSpPr>
        <p:spPr>
          <a:xfrm rot="10800000">
            <a:off x="6494725" y="-1182250"/>
            <a:ext cx="3405900" cy="33024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62" name="Google Shape;362;p49"/>
          <p:cNvSpPr/>
          <p:nvPr/>
        </p:nvSpPr>
        <p:spPr>
          <a:xfrm rot="10800000">
            <a:off x="5515225" y="-1807100"/>
            <a:ext cx="5364900" cy="2516400"/>
          </a:xfrm>
          <a:prstGeom prst="triangle">
            <a:avLst>
              <a:gd name="adj" fmla="val 5000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49"/>
          <p:cNvSpPr txBox="1">
            <a:spLocks noGrp="1"/>
          </p:cNvSpPr>
          <p:nvPr>
            <p:ph type="body" idx="1"/>
          </p:nvPr>
        </p:nvSpPr>
        <p:spPr>
          <a:xfrm>
            <a:off x="713225" y="1424150"/>
            <a:ext cx="7710900" cy="3259800"/>
          </a:xfrm>
          <a:prstGeom prst="rect">
            <a:avLst/>
          </a:prstGeom>
        </p:spPr>
        <p:txBody>
          <a:bodyPr spcFirstLastPara="1" wrap="square" lIns="91425" tIns="91425" rIns="91425" bIns="91425" anchor="t" anchorCtr="0">
            <a:noAutofit/>
          </a:bodyPr>
          <a:lstStyle>
            <a:lvl1pPr marL="457200" marR="50800" lvl="0" indent="-317500" rtl="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1pPr>
            <a:lvl2pPr marL="914400" lvl="1" indent="-317500" rtl="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2pPr>
            <a:lvl3pPr marL="1371600" lvl="2" indent="-317500" rtl="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3pPr>
            <a:lvl4pPr marL="1828800" lvl="3" indent="-317500" rtl="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4pPr>
            <a:lvl5pPr marL="2286000" lvl="4" indent="-317500" rtl="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5pPr>
            <a:lvl6pPr marL="2743200" lvl="5" indent="-317500" rtl="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6pPr>
            <a:lvl7pPr marL="3200400" lvl="6" indent="-317500" rtl="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7pPr>
            <a:lvl8pPr marL="3657600" lvl="7" indent="-317500" rtl="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8pPr>
            <a:lvl9pPr marL="4114800" lvl="8" indent="-317500" rtl="0">
              <a:spcBef>
                <a:spcPts val="1600"/>
              </a:spcBef>
              <a:spcAft>
                <a:spcPts val="1600"/>
              </a:spcAft>
              <a:buClr>
                <a:schemeClr val="dk1"/>
              </a:buClr>
              <a:buSzPts val="1400"/>
              <a:buFont typeface="Didact Gothic"/>
              <a:buChar char="■"/>
              <a:defRPr>
                <a:solidFill>
                  <a:schemeClr val="dk1"/>
                </a:solidFill>
                <a:latin typeface="Didact Gothic"/>
                <a:ea typeface="Didact Gothic"/>
                <a:cs typeface="Didact Gothic"/>
                <a:sym typeface="Didact Gothic"/>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no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539500"/>
            <a:ext cx="7717500" cy="11328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hlink"/>
              </a:buClr>
              <a:buSzPts val="2700"/>
              <a:buFont typeface="Julius Sans One"/>
              <a:buNone/>
              <a:defRPr sz="2700">
                <a:solidFill>
                  <a:schemeClr val="hlink"/>
                </a:solidFill>
                <a:latin typeface="Julius Sans One"/>
                <a:ea typeface="Julius Sans One"/>
                <a:cs typeface="Julius Sans One"/>
                <a:sym typeface="Julius Sans One"/>
              </a:defRPr>
            </a:lvl1pPr>
            <a:lvl2pPr lvl="1">
              <a:spcBef>
                <a:spcPts val="0"/>
              </a:spcBef>
              <a:spcAft>
                <a:spcPts val="0"/>
              </a:spcAft>
              <a:buClr>
                <a:schemeClr val="hlink"/>
              </a:buClr>
              <a:buSzPts val="3000"/>
              <a:buFont typeface="Julius Sans One"/>
              <a:buNone/>
              <a:defRPr sz="3000">
                <a:solidFill>
                  <a:schemeClr val="hlink"/>
                </a:solidFill>
                <a:latin typeface="Julius Sans One"/>
                <a:ea typeface="Julius Sans One"/>
                <a:cs typeface="Julius Sans One"/>
                <a:sym typeface="Julius Sans One"/>
              </a:defRPr>
            </a:lvl2pPr>
            <a:lvl3pPr lvl="2">
              <a:spcBef>
                <a:spcPts val="0"/>
              </a:spcBef>
              <a:spcAft>
                <a:spcPts val="0"/>
              </a:spcAft>
              <a:buClr>
                <a:schemeClr val="hlink"/>
              </a:buClr>
              <a:buSzPts val="3000"/>
              <a:buFont typeface="Julius Sans One"/>
              <a:buNone/>
              <a:defRPr sz="3000">
                <a:solidFill>
                  <a:schemeClr val="hlink"/>
                </a:solidFill>
                <a:latin typeface="Julius Sans One"/>
                <a:ea typeface="Julius Sans One"/>
                <a:cs typeface="Julius Sans One"/>
                <a:sym typeface="Julius Sans One"/>
              </a:defRPr>
            </a:lvl3pPr>
            <a:lvl4pPr lvl="3">
              <a:spcBef>
                <a:spcPts val="0"/>
              </a:spcBef>
              <a:spcAft>
                <a:spcPts val="0"/>
              </a:spcAft>
              <a:buClr>
                <a:schemeClr val="hlink"/>
              </a:buClr>
              <a:buSzPts val="3000"/>
              <a:buFont typeface="Julius Sans One"/>
              <a:buNone/>
              <a:defRPr sz="3000">
                <a:solidFill>
                  <a:schemeClr val="hlink"/>
                </a:solidFill>
                <a:latin typeface="Julius Sans One"/>
                <a:ea typeface="Julius Sans One"/>
                <a:cs typeface="Julius Sans One"/>
                <a:sym typeface="Julius Sans One"/>
              </a:defRPr>
            </a:lvl4pPr>
            <a:lvl5pPr lvl="4">
              <a:spcBef>
                <a:spcPts val="0"/>
              </a:spcBef>
              <a:spcAft>
                <a:spcPts val="0"/>
              </a:spcAft>
              <a:buClr>
                <a:schemeClr val="hlink"/>
              </a:buClr>
              <a:buSzPts val="3000"/>
              <a:buFont typeface="Julius Sans One"/>
              <a:buNone/>
              <a:defRPr sz="3000">
                <a:solidFill>
                  <a:schemeClr val="hlink"/>
                </a:solidFill>
                <a:latin typeface="Julius Sans One"/>
                <a:ea typeface="Julius Sans One"/>
                <a:cs typeface="Julius Sans One"/>
                <a:sym typeface="Julius Sans One"/>
              </a:defRPr>
            </a:lvl5pPr>
            <a:lvl6pPr lvl="5">
              <a:spcBef>
                <a:spcPts val="0"/>
              </a:spcBef>
              <a:spcAft>
                <a:spcPts val="0"/>
              </a:spcAft>
              <a:buClr>
                <a:schemeClr val="hlink"/>
              </a:buClr>
              <a:buSzPts val="3000"/>
              <a:buFont typeface="Julius Sans One"/>
              <a:buNone/>
              <a:defRPr sz="3000">
                <a:solidFill>
                  <a:schemeClr val="hlink"/>
                </a:solidFill>
                <a:latin typeface="Julius Sans One"/>
                <a:ea typeface="Julius Sans One"/>
                <a:cs typeface="Julius Sans One"/>
                <a:sym typeface="Julius Sans One"/>
              </a:defRPr>
            </a:lvl6pPr>
            <a:lvl7pPr lvl="6">
              <a:spcBef>
                <a:spcPts val="0"/>
              </a:spcBef>
              <a:spcAft>
                <a:spcPts val="0"/>
              </a:spcAft>
              <a:buClr>
                <a:schemeClr val="hlink"/>
              </a:buClr>
              <a:buSzPts val="3000"/>
              <a:buFont typeface="Julius Sans One"/>
              <a:buNone/>
              <a:defRPr sz="3000">
                <a:solidFill>
                  <a:schemeClr val="hlink"/>
                </a:solidFill>
                <a:latin typeface="Julius Sans One"/>
                <a:ea typeface="Julius Sans One"/>
                <a:cs typeface="Julius Sans One"/>
                <a:sym typeface="Julius Sans One"/>
              </a:defRPr>
            </a:lvl7pPr>
            <a:lvl8pPr lvl="7">
              <a:spcBef>
                <a:spcPts val="0"/>
              </a:spcBef>
              <a:spcAft>
                <a:spcPts val="0"/>
              </a:spcAft>
              <a:buClr>
                <a:schemeClr val="hlink"/>
              </a:buClr>
              <a:buSzPts val="3000"/>
              <a:buFont typeface="Julius Sans One"/>
              <a:buNone/>
              <a:defRPr sz="3000">
                <a:solidFill>
                  <a:schemeClr val="hlink"/>
                </a:solidFill>
                <a:latin typeface="Julius Sans One"/>
                <a:ea typeface="Julius Sans One"/>
                <a:cs typeface="Julius Sans One"/>
                <a:sym typeface="Julius Sans One"/>
              </a:defRPr>
            </a:lvl8pPr>
            <a:lvl9pPr lvl="8">
              <a:spcBef>
                <a:spcPts val="0"/>
              </a:spcBef>
              <a:spcAft>
                <a:spcPts val="0"/>
              </a:spcAft>
              <a:buClr>
                <a:schemeClr val="hlink"/>
              </a:buClr>
              <a:buSzPts val="3000"/>
              <a:buFont typeface="Julius Sans One"/>
              <a:buNone/>
              <a:defRPr sz="3000">
                <a:solidFill>
                  <a:schemeClr val="hlink"/>
                </a:solidFill>
                <a:latin typeface="Julius Sans One"/>
                <a:ea typeface="Julius Sans One"/>
                <a:cs typeface="Julius Sans One"/>
                <a:sym typeface="Julius Sans One"/>
              </a:defRPr>
            </a:lvl9pPr>
          </a:lstStyle>
          <a:p>
            <a:endParaRPr/>
          </a:p>
        </p:txBody>
      </p:sp>
      <p:sp>
        <p:nvSpPr>
          <p:cNvPr id="7" name="Google Shape;7;p1"/>
          <p:cNvSpPr txBox="1">
            <a:spLocks noGrp="1"/>
          </p:cNvSpPr>
          <p:nvPr>
            <p:ph type="body" idx="1"/>
          </p:nvPr>
        </p:nvSpPr>
        <p:spPr>
          <a:xfrm>
            <a:off x="713225" y="1152475"/>
            <a:ext cx="7717500" cy="34515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hlink"/>
              </a:buClr>
              <a:buSzPts val="1400"/>
              <a:buFont typeface="Questrial"/>
              <a:buChar char="●"/>
              <a:defRPr>
                <a:solidFill>
                  <a:schemeClr val="hlink"/>
                </a:solidFill>
                <a:latin typeface="Questrial"/>
                <a:ea typeface="Questrial"/>
                <a:cs typeface="Questrial"/>
                <a:sym typeface="Questrial"/>
              </a:defRPr>
            </a:lvl1pPr>
            <a:lvl2pPr marL="914400" lvl="1" indent="-317500">
              <a:lnSpc>
                <a:spcPct val="115000"/>
              </a:lnSpc>
              <a:spcBef>
                <a:spcPts val="1600"/>
              </a:spcBef>
              <a:spcAft>
                <a:spcPts val="0"/>
              </a:spcAft>
              <a:buClr>
                <a:schemeClr val="hlink"/>
              </a:buClr>
              <a:buSzPts val="1400"/>
              <a:buFont typeface="Questrial"/>
              <a:buChar char="○"/>
              <a:defRPr>
                <a:solidFill>
                  <a:schemeClr val="hlink"/>
                </a:solidFill>
                <a:latin typeface="Questrial"/>
                <a:ea typeface="Questrial"/>
                <a:cs typeface="Questrial"/>
                <a:sym typeface="Questrial"/>
              </a:defRPr>
            </a:lvl2pPr>
            <a:lvl3pPr marL="1371600" lvl="2" indent="-317500">
              <a:lnSpc>
                <a:spcPct val="115000"/>
              </a:lnSpc>
              <a:spcBef>
                <a:spcPts val="1600"/>
              </a:spcBef>
              <a:spcAft>
                <a:spcPts val="0"/>
              </a:spcAft>
              <a:buClr>
                <a:schemeClr val="hlink"/>
              </a:buClr>
              <a:buSzPts val="1400"/>
              <a:buFont typeface="Questrial"/>
              <a:buChar char="■"/>
              <a:defRPr>
                <a:solidFill>
                  <a:schemeClr val="hlink"/>
                </a:solidFill>
                <a:latin typeface="Questrial"/>
                <a:ea typeface="Questrial"/>
                <a:cs typeface="Questrial"/>
                <a:sym typeface="Questrial"/>
              </a:defRPr>
            </a:lvl3pPr>
            <a:lvl4pPr marL="1828800" lvl="3" indent="-317500">
              <a:lnSpc>
                <a:spcPct val="115000"/>
              </a:lnSpc>
              <a:spcBef>
                <a:spcPts val="1600"/>
              </a:spcBef>
              <a:spcAft>
                <a:spcPts val="0"/>
              </a:spcAft>
              <a:buClr>
                <a:schemeClr val="hlink"/>
              </a:buClr>
              <a:buSzPts val="1400"/>
              <a:buFont typeface="Questrial"/>
              <a:buChar char="●"/>
              <a:defRPr>
                <a:solidFill>
                  <a:schemeClr val="hlink"/>
                </a:solidFill>
                <a:latin typeface="Questrial"/>
                <a:ea typeface="Questrial"/>
                <a:cs typeface="Questrial"/>
                <a:sym typeface="Questrial"/>
              </a:defRPr>
            </a:lvl4pPr>
            <a:lvl5pPr marL="2286000" lvl="4" indent="-317500">
              <a:lnSpc>
                <a:spcPct val="115000"/>
              </a:lnSpc>
              <a:spcBef>
                <a:spcPts val="1600"/>
              </a:spcBef>
              <a:spcAft>
                <a:spcPts val="0"/>
              </a:spcAft>
              <a:buClr>
                <a:schemeClr val="hlink"/>
              </a:buClr>
              <a:buSzPts val="1400"/>
              <a:buFont typeface="Questrial"/>
              <a:buChar char="○"/>
              <a:defRPr>
                <a:solidFill>
                  <a:schemeClr val="hlink"/>
                </a:solidFill>
                <a:latin typeface="Questrial"/>
                <a:ea typeface="Questrial"/>
                <a:cs typeface="Questrial"/>
                <a:sym typeface="Questrial"/>
              </a:defRPr>
            </a:lvl5pPr>
            <a:lvl6pPr marL="2743200" lvl="5" indent="-317500">
              <a:lnSpc>
                <a:spcPct val="115000"/>
              </a:lnSpc>
              <a:spcBef>
                <a:spcPts val="1600"/>
              </a:spcBef>
              <a:spcAft>
                <a:spcPts val="0"/>
              </a:spcAft>
              <a:buClr>
                <a:schemeClr val="hlink"/>
              </a:buClr>
              <a:buSzPts val="1400"/>
              <a:buFont typeface="Questrial"/>
              <a:buChar char="■"/>
              <a:defRPr>
                <a:solidFill>
                  <a:schemeClr val="hlink"/>
                </a:solidFill>
                <a:latin typeface="Questrial"/>
                <a:ea typeface="Questrial"/>
                <a:cs typeface="Questrial"/>
                <a:sym typeface="Questrial"/>
              </a:defRPr>
            </a:lvl6pPr>
            <a:lvl7pPr marL="3200400" lvl="6" indent="-317500">
              <a:lnSpc>
                <a:spcPct val="115000"/>
              </a:lnSpc>
              <a:spcBef>
                <a:spcPts val="1600"/>
              </a:spcBef>
              <a:spcAft>
                <a:spcPts val="0"/>
              </a:spcAft>
              <a:buClr>
                <a:schemeClr val="hlink"/>
              </a:buClr>
              <a:buSzPts val="1400"/>
              <a:buFont typeface="Questrial"/>
              <a:buChar char="●"/>
              <a:defRPr>
                <a:solidFill>
                  <a:schemeClr val="hlink"/>
                </a:solidFill>
                <a:latin typeface="Questrial"/>
                <a:ea typeface="Questrial"/>
                <a:cs typeface="Questrial"/>
                <a:sym typeface="Questrial"/>
              </a:defRPr>
            </a:lvl7pPr>
            <a:lvl8pPr marL="3657600" lvl="7" indent="-317500">
              <a:lnSpc>
                <a:spcPct val="115000"/>
              </a:lnSpc>
              <a:spcBef>
                <a:spcPts val="1600"/>
              </a:spcBef>
              <a:spcAft>
                <a:spcPts val="0"/>
              </a:spcAft>
              <a:buClr>
                <a:schemeClr val="hlink"/>
              </a:buClr>
              <a:buSzPts val="1400"/>
              <a:buFont typeface="Questrial"/>
              <a:buChar char="○"/>
              <a:defRPr>
                <a:solidFill>
                  <a:schemeClr val="hlink"/>
                </a:solidFill>
                <a:latin typeface="Questrial"/>
                <a:ea typeface="Questrial"/>
                <a:cs typeface="Questrial"/>
                <a:sym typeface="Questrial"/>
              </a:defRPr>
            </a:lvl8pPr>
            <a:lvl9pPr marL="4114800" lvl="8" indent="-317500">
              <a:lnSpc>
                <a:spcPct val="115000"/>
              </a:lnSpc>
              <a:spcBef>
                <a:spcPts val="1600"/>
              </a:spcBef>
              <a:spcAft>
                <a:spcPts val="1600"/>
              </a:spcAft>
              <a:buClr>
                <a:schemeClr val="hlink"/>
              </a:buClr>
              <a:buSzPts val="1400"/>
              <a:buFont typeface="Questrial"/>
              <a:buChar char="■"/>
              <a:defRPr>
                <a:solidFill>
                  <a:schemeClr val="hlink"/>
                </a:solidFill>
                <a:latin typeface="Questrial"/>
                <a:ea typeface="Questrial"/>
                <a:cs typeface="Questrial"/>
                <a:sym typeface="Questrial"/>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8" r:id="rId4"/>
    <p:sldLayoutId id="2147483659" r:id="rId5"/>
    <p:sldLayoutId id="2147483672" r:id="rId6"/>
    <p:sldLayoutId id="2147483685" r:id="rId7"/>
    <p:sldLayoutId id="2147483690" r:id="rId8"/>
    <p:sldLayoutId id="2147483695" r:id="rId9"/>
    <p:sldLayoutId id="2147483703" r:id="rId10"/>
    <p:sldLayoutId id="2147483704" r:id="rId11"/>
    <p:sldLayoutId id="2147483705"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449">
          <p15:clr>
            <a:srgbClr val="EA4335"/>
          </p15:clr>
        </p15:guide>
        <p15:guide id="2" pos="5311">
          <p15:clr>
            <a:srgbClr val="EA4335"/>
          </p15:clr>
        </p15:guide>
        <p15:guide id="3" orient="horz" pos="340">
          <p15:clr>
            <a:srgbClr val="EA4335"/>
          </p15:clr>
        </p15:guide>
        <p15:guide id="4" orient="horz" pos="2903">
          <p15:clr>
            <a:srgbClr val="EA4335"/>
          </p15:clr>
        </p15:guide>
        <p15:guide id="5" pos="2880">
          <p15:clr>
            <a:srgbClr val="EA4335"/>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62"/>
        <p:cNvGrpSpPr/>
        <p:nvPr/>
      </p:nvGrpSpPr>
      <p:grpSpPr>
        <a:xfrm>
          <a:off x="0" y="0"/>
          <a:ext cx="0" cy="0"/>
          <a:chOff x="0" y="0"/>
          <a:chExt cx="0" cy="0"/>
        </a:xfrm>
      </p:grpSpPr>
      <p:sp>
        <p:nvSpPr>
          <p:cNvPr id="463" name="Google Shape;463;p67"/>
          <p:cNvSpPr txBox="1">
            <a:spLocks noGrp="1"/>
          </p:cNvSpPr>
          <p:nvPr>
            <p:ph type="ctrTitle"/>
          </p:nvPr>
        </p:nvSpPr>
        <p:spPr>
          <a:xfrm>
            <a:off x="3634740" y="2835815"/>
            <a:ext cx="5255710" cy="15084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sz="3500" dirty="0"/>
              <a:t>Sivasubramanian TJ</a:t>
            </a:r>
            <a:br>
              <a:rPr lang="en" sz="3500" dirty="0"/>
            </a:br>
            <a:r>
              <a:rPr lang="en" sz="3500" dirty="0"/>
              <a:t>422521104034</a:t>
            </a:r>
            <a:br>
              <a:rPr lang="en" sz="3500" dirty="0"/>
            </a:br>
            <a:r>
              <a:rPr lang="en" sz="3500" dirty="0"/>
              <a:t>University College of Engineering Villupuram</a:t>
            </a:r>
            <a:br>
              <a:rPr lang="en" sz="3500" dirty="0"/>
            </a:br>
            <a:endParaRPr sz="3500" dirty="0"/>
          </a:p>
        </p:txBody>
      </p:sp>
      <p:cxnSp>
        <p:nvCxnSpPr>
          <p:cNvPr id="465" name="Google Shape;465;p67"/>
          <p:cNvCxnSpPr>
            <a:cxnSpLocks/>
          </p:cNvCxnSpPr>
          <p:nvPr/>
        </p:nvCxnSpPr>
        <p:spPr>
          <a:xfrm>
            <a:off x="4572000" y="4511855"/>
            <a:ext cx="4216390" cy="0"/>
          </a:xfrm>
          <a:prstGeom prst="straightConnector1">
            <a:avLst/>
          </a:prstGeom>
          <a:noFill/>
          <a:ln w="19050" cap="flat" cmpd="sng">
            <a:solidFill>
              <a:schemeClr val="lt1"/>
            </a:solidFill>
            <a:prstDash val="solid"/>
            <a:round/>
            <a:headEnd type="none" w="med" len="med"/>
            <a:tailEnd type="none" w="med" len="med"/>
          </a:ln>
        </p:spPr>
      </p:cxnSp>
      <p:sp>
        <p:nvSpPr>
          <p:cNvPr id="3" name="Subtitle 2">
            <a:extLst>
              <a:ext uri="{FF2B5EF4-FFF2-40B4-BE49-F238E27FC236}">
                <a16:creationId xmlns:a16="http://schemas.microsoft.com/office/drawing/2014/main" id="{A865547D-82CE-90FF-0F2A-33A02B4B473E}"/>
              </a:ext>
            </a:extLst>
          </p:cNvPr>
          <p:cNvSpPr>
            <a:spLocks noGrp="1"/>
          </p:cNvSpPr>
          <p:nvPr>
            <p:ph type="subTitle" idx="1"/>
          </p:nvPr>
        </p:nvSpPr>
        <p:spPr>
          <a:xfrm>
            <a:off x="4328160" y="4409722"/>
            <a:ext cx="4569910" cy="356666"/>
          </a:xfrm>
        </p:spPr>
        <p:txBody>
          <a:bodyPr/>
          <a:lstStyle/>
          <a:p>
            <a:r>
              <a:rPr lang="en-IN" sz="3000" dirty="0"/>
              <a:t>msthygarajan@gmail.com</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19"/>
        <p:cNvGrpSpPr/>
        <p:nvPr/>
      </p:nvGrpSpPr>
      <p:grpSpPr>
        <a:xfrm>
          <a:off x="0" y="0"/>
          <a:ext cx="0" cy="0"/>
          <a:chOff x="0" y="0"/>
          <a:chExt cx="0" cy="0"/>
        </a:xfrm>
      </p:grpSpPr>
      <p:sp>
        <p:nvSpPr>
          <p:cNvPr id="524" name="Google Shape;524;p72"/>
          <p:cNvSpPr txBox="1">
            <a:spLocks noGrp="1"/>
          </p:cNvSpPr>
          <p:nvPr>
            <p:ph type="body" idx="1"/>
          </p:nvPr>
        </p:nvSpPr>
        <p:spPr>
          <a:xfrm>
            <a:off x="757830" y="629835"/>
            <a:ext cx="6075000" cy="388383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b="1" dirty="0"/>
              <a:t>Turning Questions into Numbers:</a:t>
            </a:r>
          </a:p>
          <a:p>
            <a:pPr marL="0" lvl="0" indent="0" rtl="0">
              <a:spcBef>
                <a:spcPts val="0"/>
              </a:spcBef>
              <a:spcAft>
                <a:spcPts val="0"/>
              </a:spcAft>
              <a:buNone/>
            </a:pPr>
            <a:endParaRPr lang="en-US" dirty="0"/>
          </a:p>
          <a:p>
            <a:pPr marL="285750" indent="-285750"/>
            <a:r>
              <a:rPr lang="en-US" dirty="0"/>
              <a:t>The code creates a special code for each question. Imagine a big list where each word has a number.</a:t>
            </a:r>
          </a:p>
          <a:p>
            <a:pPr marL="285750" indent="-285750"/>
            <a:r>
              <a:rPr lang="en-US" dirty="0"/>
              <a:t>For each question, the code checks which words are there and creates a list of 0s and 1s.</a:t>
            </a:r>
          </a:p>
          <a:p>
            <a:pPr marL="285750" indent="-285750"/>
            <a:r>
              <a:rPr lang="en-US" dirty="0"/>
              <a:t>If a word is in the question (like "Hi"), the code puts a 1 in its place.</a:t>
            </a:r>
          </a:p>
          <a:p>
            <a:pPr marL="285750" indent="-285750"/>
            <a:r>
              <a:rPr lang="en-US" dirty="0"/>
              <a:t>If a word is not there (like "Bye"), the code puts a 0.</a:t>
            </a:r>
          </a:p>
          <a:p>
            <a:pPr marL="285750" indent="-285750"/>
            <a:r>
              <a:rPr lang="en-US" dirty="0"/>
              <a:t>This way, the computer can understand the questions better.</a:t>
            </a:r>
          </a:p>
          <a:p>
            <a:pPr marL="0" indent="0">
              <a:buNone/>
            </a:pPr>
            <a:endParaRPr lang="en-US" dirty="0"/>
          </a:p>
          <a:p>
            <a:pPr marL="0" indent="0">
              <a:buNone/>
            </a:pPr>
            <a:r>
              <a:rPr lang="en-US" b="1" dirty="0"/>
              <a:t>Training the Brain:</a:t>
            </a:r>
          </a:p>
          <a:p>
            <a:pPr marL="0" indent="0">
              <a:buNone/>
            </a:pPr>
            <a:endParaRPr lang="en-US" dirty="0"/>
          </a:p>
          <a:p>
            <a:pPr marL="285750" indent="-285750"/>
            <a:r>
              <a:rPr lang="en-US" dirty="0"/>
              <a:t>Imagine the chatbot's brain is a complex machine with many parts.</a:t>
            </a:r>
          </a:p>
          <a:p>
            <a:pPr marL="285750" indent="-285750"/>
            <a:r>
              <a:rPr lang="en-US" dirty="0"/>
              <a:t>The code uses the questions (turned into numbers) and the conversation types (like greetings) to train this brain.</a:t>
            </a:r>
          </a:p>
          <a:p>
            <a:pPr marL="285750" indent="-285750"/>
            <a:r>
              <a:rPr lang="en-US" dirty="0"/>
              <a:t>By showing the brain many questions and their types, it learns to recognize patterns and guess the conversation type for new questions</a:t>
            </a:r>
          </a:p>
          <a:p>
            <a:pPr marL="0" lvl="0" indent="0" rtl="0">
              <a:spcBef>
                <a:spcPts val="0"/>
              </a:spcBef>
              <a:spcAft>
                <a:spcPts val="0"/>
              </a:spcAft>
              <a:buNone/>
            </a:pPr>
            <a:endParaRPr lang="en-US" b="1" dirty="0"/>
          </a:p>
        </p:txBody>
      </p:sp>
      <p:sp>
        <p:nvSpPr>
          <p:cNvPr id="523" name="Google Shape;523;p72"/>
          <p:cNvSpPr txBox="1">
            <a:spLocks noGrp="1"/>
          </p:cNvSpPr>
          <p:nvPr>
            <p:ph type="title" idx="4294967295"/>
          </p:nvPr>
        </p:nvSpPr>
        <p:spPr>
          <a:xfrm>
            <a:off x="6086475" y="1031875"/>
            <a:ext cx="3057525" cy="862013"/>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04</a:t>
            </a:r>
            <a:endParaRPr dirty="0"/>
          </a:p>
        </p:txBody>
      </p:sp>
      <p:cxnSp>
        <p:nvCxnSpPr>
          <p:cNvPr id="525" name="Google Shape;525;p72"/>
          <p:cNvCxnSpPr/>
          <p:nvPr/>
        </p:nvCxnSpPr>
        <p:spPr>
          <a:xfrm>
            <a:off x="7425248" y="3219806"/>
            <a:ext cx="647100" cy="0"/>
          </a:xfrm>
          <a:prstGeom prst="straightConnector1">
            <a:avLst/>
          </a:prstGeom>
          <a:noFill/>
          <a:ln w="19050" cap="flat" cmpd="sng">
            <a:solidFill>
              <a:schemeClr val="dk1"/>
            </a:solidFill>
            <a:prstDash val="solid"/>
            <a:round/>
            <a:headEnd type="none" w="med" len="med"/>
            <a:tailEnd type="none" w="med" len="med"/>
          </a:ln>
        </p:spPr>
      </p:cxnSp>
    </p:spTree>
    <p:extLst>
      <p:ext uri="{BB962C8B-B14F-4D97-AF65-F5344CB8AC3E}">
        <p14:creationId xmlns:p14="http://schemas.microsoft.com/office/powerpoint/2010/main" val="10515589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19"/>
        <p:cNvGrpSpPr/>
        <p:nvPr/>
      </p:nvGrpSpPr>
      <p:grpSpPr>
        <a:xfrm>
          <a:off x="0" y="0"/>
          <a:ext cx="0" cy="0"/>
          <a:chOff x="0" y="0"/>
          <a:chExt cx="0" cy="0"/>
        </a:xfrm>
      </p:grpSpPr>
      <p:sp>
        <p:nvSpPr>
          <p:cNvPr id="524" name="Google Shape;524;p72"/>
          <p:cNvSpPr txBox="1">
            <a:spLocks noGrp="1"/>
          </p:cNvSpPr>
          <p:nvPr>
            <p:ph type="body" idx="1"/>
          </p:nvPr>
        </p:nvSpPr>
        <p:spPr>
          <a:xfrm>
            <a:off x="713225" y="1119350"/>
            <a:ext cx="6075000" cy="388383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b="1" dirty="0"/>
              <a:t>Saving the Knowledge:</a:t>
            </a:r>
          </a:p>
          <a:p>
            <a:pPr marL="0" lvl="0" indent="0" rtl="0">
              <a:spcBef>
                <a:spcPts val="0"/>
              </a:spcBef>
              <a:spcAft>
                <a:spcPts val="0"/>
              </a:spcAft>
              <a:buNone/>
            </a:pPr>
            <a:endParaRPr lang="en-US" dirty="0"/>
          </a:p>
          <a:p>
            <a:pPr marL="285750" indent="-285750"/>
            <a:r>
              <a:rPr lang="en-US" dirty="0"/>
              <a:t>Once the brain is trained, the code saves its knowledge in a file named "my_chatbot_model.h5".</a:t>
            </a:r>
          </a:p>
          <a:p>
            <a:pPr marL="285750" indent="-285750"/>
            <a:r>
              <a:rPr lang="en-US" dirty="0"/>
              <a:t>This file contains everything the chatbot learned from the conversations, so it can answer new questions later.</a:t>
            </a:r>
          </a:p>
          <a:p>
            <a:pPr marL="285750" indent="-285750"/>
            <a:endParaRPr lang="en-US" dirty="0"/>
          </a:p>
          <a:p>
            <a:pPr marL="0" lvl="0" indent="0" rtl="0">
              <a:spcBef>
                <a:spcPts val="0"/>
              </a:spcBef>
              <a:spcAft>
                <a:spcPts val="0"/>
              </a:spcAft>
              <a:buNone/>
            </a:pPr>
            <a:r>
              <a:rPr lang="en-US" b="1" dirty="0"/>
              <a:t>Dataset:</a:t>
            </a:r>
          </a:p>
          <a:p>
            <a:pPr marL="0" lvl="0" indent="0" rtl="0">
              <a:spcBef>
                <a:spcPts val="0"/>
              </a:spcBef>
              <a:spcAft>
                <a:spcPts val="0"/>
              </a:spcAft>
              <a:buNone/>
            </a:pPr>
            <a:endParaRPr lang="en-US" b="1" dirty="0"/>
          </a:p>
          <a:p>
            <a:pPr marL="285750" indent="-285750"/>
            <a:r>
              <a:rPr lang="en-US" dirty="0"/>
              <a:t>I used the dataset called </a:t>
            </a:r>
            <a:r>
              <a:rPr lang="en-US" dirty="0" err="1"/>
              <a:t>full.json</a:t>
            </a:r>
            <a:r>
              <a:rPr lang="en-US" dirty="0"/>
              <a:t> which contains large amount of intents to train our chatbot</a:t>
            </a:r>
          </a:p>
          <a:p>
            <a:pPr marL="0" indent="0">
              <a:buNone/>
            </a:pPr>
            <a:endParaRPr lang="en-US" dirty="0"/>
          </a:p>
        </p:txBody>
      </p:sp>
      <p:sp>
        <p:nvSpPr>
          <p:cNvPr id="523" name="Google Shape;523;p72"/>
          <p:cNvSpPr txBox="1">
            <a:spLocks noGrp="1"/>
          </p:cNvSpPr>
          <p:nvPr>
            <p:ph type="title" idx="4294967295"/>
          </p:nvPr>
        </p:nvSpPr>
        <p:spPr>
          <a:xfrm>
            <a:off x="6086475" y="1031875"/>
            <a:ext cx="3057525" cy="862013"/>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04</a:t>
            </a:r>
            <a:endParaRPr dirty="0"/>
          </a:p>
        </p:txBody>
      </p:sp>
      <p:cxnSp>
        <p:nvCxnSpPr>
          <p:cNvPr id="525" name="Google Shape;525;p72"/>
          <p:cNvCxnSpPr/>
          <p:nvPr/>
        </p:nvCxnSpPr>
        <p:spPr>
          <a:xfrm>
            <a:off x="7425248" y="3219806"/>
            <a:ext cx="647100" cy="0"/>
          </a:xfrm>
          <a:prstGeom prst="straightConnector1">
            <a:avLst/>
          </a:prstGeom>
          <a:noFill/>
          <a:ln w="19050" cap="flat" cmpd="sng">
            <a:solidFill>
              <a:schemeClr val="dk1"/>
            </a:solidFill>
            <a:prstDash val="solid"/>
            <a:round/>
            <a:headEnd type="none" w="med" len="med"/>
            <a:tailEnd type="none" w="med" len="med"/>
          </a:ln>
        </p:spPr>
      </p:cxnSp>
    </p:spTree>
    <p:extLst>
      <p:ext uri="{BB962C8B-B14F-4D97-AF65-F5344CB8AC3E}">
        <p14:creationId xmlns:p14="http://schemas.microsoft.com/office/powerpoint/2010/main" val="5667824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19"/>
        <p:cNvGrpSpPr/>
        <p:nvPr/>
      </p:nvGrpSpPr>
      <p:grpSpPr>
        <a:xfrm>
          <a:off x="0" y="0"/>
          <a:ext cx="0" cy="0"/>
          <a:chOff x="0" y="0"/>
          <a:chExt cx="0" cy="0"/>
        </a:xfrm>
      </p:grpSpPr>
      <p:sp>
        <p:nvSpPr>
          <p:cNvPr id="524" name="Google Shape;524;p72"/>
          <p:cNvSpPr txBox="1">
            <a:spLocks noGrp="1"/>
          </p:cNvSpPr>
          <p:nvPr>
            <p:ph type="body" idx="1"/>
          </p:nvPr>
        </p:nvSpPr>
        <p:spPr>
          <a:xfrm>
            <a:off x="713225" y="133818"/>
            <a:ext cx="6075000" cy="4869362"/>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lang="en-US" sz="800" dirty="0"/>
          </a:p>
        </p:txBody>
      </p:sp>
      <p:sp>
        <p:nvSpPr>
          <p:cNvPr id="523" name="Google Shape;523;p72"/>
          <p:cNvSpPr txBox="1">
            <a:spLocks noGrp="1"/>
          </p:cNvSpPr>
          <p:nvPr>
            <p:ph type="title" idx="4294967295"/>
          </p:nvPr>
        </p:nvSpPr>
        <p:spPr>
          <a:xfrm>
            <a:off x="6086475" y="1031875"/>
            <a:ext cx="3057525" cy="862013"/>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04</a:t>
            </a:r>
            <a:endParaRPr dirty="0"/>
          </a:p>
        </p:txBody>
      </p:sp>
      <p:cxnSp>
        <p:nvCxnSpPr>
          <p:cNvPr id="525" name="Google Shape;525;p72"/>
          <p:cNvCxnSpPr/>
          <p:nvPr/>
        </p:nvCxnSpPr>
        <p:spPr>
          <a:xfrm>
            <a:off x="7425248" y="3219806"/>
            <a:ext cx="647100" cy="0"/>
          </a:xfrm>
          <a:prstGeom prst="straightConnector1">
            <a:avLst/>
          </a:prstGeom>
          <a:noFill/>
          <a:ln w="19050" cap="flat" cmpd="sng">
            <a:solidFill>
              <a:schemeClr val="dk1"/>
            </a:solidFill>
            <a:prstDash val="solid"/>
            <a:round/>
            <a:headEnd type="none" w="med" len="med"/>
            <a:tailEnd type="none" w="med" len="med"/>
          </a:ln>
        </p:spPr>
      </p:cxnSp>
      <p:pic>
        <p:nvPicPr>
          <p:cNvPr id="7" name="Picture 6">
            <a:extLst>
              <a:ext uri="{FF2B5EF4-FFF2-40B4-BE49-F238E27FC236}">
                <a16:creationId xmlns:a16="http://schemas.microsoft.com/office/drawing/2014/main" id="{E4E82929-CD45-9587-49EB-EBE802C88CD8}"/>
              </a:ext>
            </a:extLst>
          </p:cNvPr>
          <p:cNvPicPr>
            <a:picLocks noChangeAspect="1"/>
          </p:cNvPicPr>
          <p:nvPr/>
        </p:nvPicPr>
        <p:blipFill>
          <a:blip r:embed="rId3"/>
          <a:stretch>
            <a:fillRect/>
          </a:stretch>
        </p:blipFill>
        <p:spPr>
          <a:xfrm>
            <a:off x="1967581" y="-14048"/>
            <a:ext cx="3999021" cy="5143500"/>
          </a:xfrm>
          <a:prstGeom prst="rect">
            <a:avLst/>
          </a:prstGeom>
        </p:spPr>
      </p:pic>
    </p:spTree>
    <p:extLst>
      <p:ext uri="{BB962C8B-B14F-4D97-AF65-F5344CB8AC3E}">
        <p14:creationId xmlns:p14="http://schemas.microsoft.com/office/powerpoint/2010/main" val="1394628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19"/>
        <p:cNvGrpSpPr/>
        <p:nvPr/>
      </p:nvGrpSpPr>
      <p:grpSpPr>
        <a:xfrm>
          <a:off x="0" y="0"/>
          <a:ext cx="0" cy="0"/>
          <a:chOff x="0" y="0"/>
          <a:chExt cx="0" cy="0"/>
        </a:xfrm>
      </p:grpSpPr>
      <p:sp>
        <p:nvSpPr>
          <p:cNvPr id="524" name="Google Shape;524;p72"/>
          <p:cNvSpPr txBox="1">
            <a:spLocks noGrp="1"/>
          </p:cNvSpPr>
          <p:nvPr>
            <p:ph type="body" idx="1"/>
          </p:nvPr>
        </p:nvSpPr>
        <p:spPr>
          <a:xfrm>
            <a:off x="713225" y="133818"/>
            <a:ext cx="6075000" cy="4869362"/>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lang="en-US" sz="800" dirty="0"/>
          </a:p>
        </p:txBody>
      </p:sp>
      <p:sp>
        <p:nvSpPr>
          <p:cNvPr id="523" name="Google Shape;523;p72"/>
          <p:cNvSpPr txBox="1">
            <a:spLocks noGrp="1"/>
          </p:cNvSpPr>
          <p:nvPr>
            <p:ph type="title" idx="4294967295"/>
          </p:nvPr>
        </p:nvSpPr>
        <p:spPr>
          <a:xfrm>
            <a:off x="6086475" y="1031875"/>
            <a:ext cx="3057525" cy="862013"/>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04</a:t>
            </a:r>
            <a:endParaRPr dirty="0"/>
          </a:p>
        </p:txBody>
      </p:sp>
      <p:cxnSp>
        <p:nvCxnSpPr>
          <p:cNvPr id="525" name="Google Shape;525;p72"/>
          <p:cNvCxnSpPr/>
          <p:nvPr/>
        </p:nvCxnSpPr>
        <p:spPr>
          <a:xfrm>
            <a:off x="7425248" y="3219806"/>
            <a:ext cx="647100" cy="0"/>
          </a:xfrm>
          <a:prstGeom prst="straightConnector1">
            <a:avLst/>
          </a:prstGeom>
          <a:noFill/>
          <a:ln w="19050" cap="flat" cmpd="sng">
            <a:solidFill>
              <a:schemeClr val="dk1"/>
            </a:solidFill>
            <a:prstDash val="solid"/>
            <a:round/>
            <a:headEnd type="none" w="med" len="med"/>
            <a:tailEnd type="none" w="med" len="med"/>
          </a:ln>
        </p:spPr>
      </p:cxnSp>
      <p:pic>
        <p:nvPicPr>
          <p:cNvPr id="3" name="Picture 2">
            <a:extLst>
              <a:ext uri="{FF2B5EF4-FFF2-40B4-BE49-F238E27FC236}">
                <a16:creationId xmlns:a16="http://schemas.microsoft.com/office/drawing/2014/main" id="{C81C6EAD-D821-FE80-2815-AA495B759BED}"/>
              </a:ext>
            </a:extLst>
          </p:cNvPr>
          <p:cNvPicPr>
            <a:picLocks noChangeAspect="1"/>
          </p:cNvPicPr>
          <p:nvPr/>
        </p:nvPicPr>
        <p:blipFill>
          <a:blip r:embed="rId3"/>
          <a:stretch>
            <a:fillRect/>
          </a:stretch>
        </p:blipFill>
        <p:spPr>
          <a:xfrm>
            <a:off x="1345387" y="0"/>
            <a:ext cx="5397577" cy="5143500"/>
          </a:xfrm>
          <a:prstGeom prst="rect">
            <a:avLst/>
          </a:prstGeom>
        </p:spPr>
      </p:pic>
    </p:spTree>
    <p:extLst>
      <p:ext uri="{BB962C8B-B14F-4D97-AF65-F5344CB8AC3E}">
        <p14:creationId xmlns:p14="http://schemas.microsoft.com/office/powerpoint/2010/main" val="32242941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19"/>
        <p:cNvGrpSpPr/>
        <p:nvPr/>
      </p:nvGrpSpPr>
      <p:grpSpPr>
        <a:xfrm>
          <a:off x="0" y="0"/>
          <a:ext cx="0" cy="0"/>
          <a:chOff x="0" y="0"/>
          <a:chExt cx="0" cy="0"/>
        </a:xfrm>
      </p:grpSpPr>
      <p:sp>
        <p:nvSpPr>
          <p:cNvPr id="524" name="Google Shape;524;p72"/>
          <p:cNvSpPr txBox="1">
            <a:spLocks noGrp="1"/>
          </p:cNvSpPr>
          <p:nvPr>
            <p:ph type="body" idx="1"/>
          </p:nvPr>
        </p:nvSpPr>
        <p:spPr>
          <a:xfrm>
            <a:off x="713225" y="133818"/>
            <a:ext cx="6075000" cy="4869362"/>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1600" b="1"/>
              <a:t>Model Training:</a:t>
            </a:r>
            <a:endParaRPr lang="en-US" sz="1600" b="1" dirty="0"/>
          </a:p>
        </p:txBody>
      </p:sp>
      <p:sp>
        <p:nvSpPr>
          <p:cNvPr id="523" name="Google Shape;523;p72"/>
          <p:cNvSpPr txBox="1">
            <a:spLocks noGrp="1"/>
          </p:cNvSpPr>
          <p:nvPr>
            <p:ph type="title" idx="4294967295"/>
          </p:nvPr>
        </p:nvSpPr>
        <p:spPr>
          <a:xfrm>
            <a:off x="6086475" y="1031875"/>
            <a:ext cx="3057525" cy="862013"/>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04</a:t>
            </a:r>
            <a:endParaRPr dirty="0"/>
          </a:p>
        </p:txBody>
      </p:sp>
      <p:cxnSp>
        <p:nvCxnSpPr>
          <p:cNvPr id="525" name="Google Shape;525;p72"/>
          <p:cNvCxnSpPr/>
          <p:nvPr/>
        </p:nvCxnSpPr>
        <p:spPr>
          <a:xfrm>
            <a:off x="7425248" y="3219806"/>
            <a:ext cx="647100" cy="0"/>
          </a:xfrm>
          <a:prstGeom prst="straightConnector1">
            <a:avLst/>
          </a:prstGeom>
          <a:noFill/>
          <a:ln w="19050" cap="flat" cmpd="sng">
            <a:solidFill>
              <a:schemeClr val="dk1"/>
            </a:solidFill>
            <a:prstDash val="solid"/>
            <a:round/>
            <a:headEnd type="none" w="med" len="med"/>
            <a:tailEnd type="none" w="med" len="med"/>
          </a:ln>
        </p:spPr>
      </p:cxnSp>
      <p:pic>
        <p:nvPicPr>
          <p:cNvPr id="4" name="Picture 3">
            <a:extLst>
              <a:ext uri="{FF2B5EF4-FFF2-40B4-BE49-F238E27FC236}">
                <a16:creationId xmlns:a16="http://schemas.microsoft.com/office/drawing/2014/main" id="{7B51A8A4-8204-76B1-CE60-D655FB6B5C18}"/>
              </a:ext>
            </a:extLst>
          </p:cNvPr>
          <p:cNvPicPr>
            <a:picLocks noChangeAspect="1"/>
          </p:cNvPicPr>
          <p:nvPr/>
        </p:nvPicPr>
        <p:blipFill>
          <a:blip r:embed="rId3"/>
          <a:stretch>
            <a:fillRect/>
          </a:stretch>
        </p:blipFill>
        <p:spPr>
          <a:xfrm>
            <a:off x="89210" y="529450"/>
            <a:ext cx="8267208" cy="4391954"/>
          </a:xfrm>
          <a:prstGeom prst="rect">
            <a:avLst/>
          </a:prstGeom>
        </p:spPr>
      </p:pic>
    </p:spTree>
    <p:extLst>
      <p:ext uri="{BB962C8B-B14F-4D97-AF65-F5344CB8AC3E}">
        <p14:creationId xmlns:p14="http://schemas.microsoft.com/office/powerpoint/2010/main" val="37171748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19"/>
        <p:cNvGrpSpPr/>
        <p:nvPr/>
      </p:nvGrpSpPr>
      <p:grpSpPr>
        <a:xfrm>
          <a:off x="0" y="0"/>
          <a:ext cx="0" cy="0"/>
          <a:chOff x="0" y="0"/>
          <a:chExt cx="0" cy="0"/>
        </a:xfrm>
      </p:grpSpPr>
      <p:sp>
        <p:nvSpPr>
          <p:cNvPr id="524" name="Google Shape;524;p72"/>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b="1" dirty="0"/>
              <a:t>Setting Up Shop:</a:t>
            </a:r>
          </a:p>
          <a:p>
            <a:pPr marL="0" lvl="0" indent="0" rtl="0">
              <a:spcBef>
                <a:spcPts val="0"/>
              </a:spcBef>
              <a:spcAft>
                <a:spcPts val="0"/>
              </a:spcAft>
              <a:buNone/>
            </a:pPr>
            <a:endParaRPr lang="en-US" dirty="0"/>
          </a:p>
          <a:p>
            <a:pPr marL="285750" indent="-285750"/>
            <a:r>
              <a:rPr lang="en-US" dirty="0"/>
              <a:t>Imagine a shop with tools (libraries) to build a chatbot. We gather Flask (web framework), tools for understanding words (</a:t>
            </a:r>
            <a:r>
              <a:rPr lang="en-US" dirty="0" err="1"/>
              <a:t>nltk</a:t>
            </a:r>
            <a:r>
              <a:rPr lang="en-US" dirty="0"/>
              <a:t>), and tools for working with the brain (</a:t>
            </a:r>
            <a:r>
              <a:rPr lang="en-US" dirty="0" err="1"/>
              <a:t>Keras</a:t>
            </a:r>
            <a:r>
              <a:rPr lang="en-US" dirty="0"/>
              <a:t>) of the chatbot.</a:t>
            </a:r>
          </a:p>
          <a:p>
            <a:pPr marL="285750" indent="-285750"/>
            <a:r>
              <a:rPr lang="en-US" dirty="0"/>
              <a:t>We create a workspace (app) and a helper (stemmer) to shrink words to their core (run -&gt; running).</a:t>
            </a:r>
          </a:p>
          <a:p>
            <a:pPr marL="285750" indent="-285750"/>
            <a:r>
              <a:rPr lang="en-US" dirty="0"/>
              <a:t>We gather instructions (data) on how people talk to the chatbot from a file.</a:t>
            </a:r>
          </a:p>
          <a:p>
            <a:pPr marL="285750" indent="-285750"/>
            <a:endParaRPr lang="en-US" dirty="0"/>
          </a:p>
          <a:p>
            <a:pPr marL="0" lvl="0" indent="0" rtl="0">
              <a:spcBef>
                <a:spcPts val="0"/>
              </a:spcBef>
              <a:spcAft>
                <a:spcPts val="0"/>
              </a:spcAft>
              <a:buNone/>
            </a:pPr>
            <a:r>
              <a:rPr lang="en-US" b="1" dirty="0"/>
              <a:t>Understanding You:</a:t>
            </a:r>
          </a:p>
          <a:p>
            <a:pPr marL="0" lvl="0" indent="0" rtl="0">
              <a:spcBef>
                <a:spcPts val="0"/>
              </a:spcBef>
              <a:spcAft>
                <a:spcPts val="0"/>
              </a:spcAft>
              <a:buNone/>
            </a:pPr>
            <a:endParaRPr lang="en-US" dirty="0"/>
          </a:p>
          <a:p>
            <a:pPr marL="285750" indent="-285750"/>
            <a:r>
              <a:rPr lang="en-US" dirty="0"/>
              <a:t>We take your question and break it down into separate words.</a:t>
            </a:r>
          </a:p>
          <a:p>
            <a:pPr marL="285750" indent="-285750"/>
            <a:r>
              <a:rPr lang="en-US" dirty="0"/>
              <a:t>We check if these words are in our list of important words and create a special code (bag of words) to represent your question.</a:t>
            </a:r>
          </a:p>
          <a:p>
            <a:pPr marL="285750" indent="-285750"/>
            <a:r>
              <a:rPr lang="en-US" dirty="0"/>
              <a:t>We ask the chatbot's brain what kind of question this is based on the code.</a:t>
            </a:r>
          </a:p>
        </p:txBody>
      </p:sp>
      <p:sp>
        <p:nvSpPr>
          <p:cNvPr id="522" name="Google Shape;522;p72"/>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N" dirty="0">
                <a:solidFill>
                  <a:schemeClr val="dk1"/>
                </a:solidFill>
              </a:rPr>
              <a:t>2)</a:t>
            </a:r>
            <a:r>
              <a:rPr lang="en-IN" dirty="0"/>
              <a:t>I</a:t>
            </a:r>
            <a:r>
              <a:rPr lang="en-IN" dirty="0">
                <a:solidFill>
                  <a:schemeClr val="dk1"/>
                </a:solidFill>
              </a:rPr>
              <a:t>ntegrating with flask</a:t>
            </a:r>
          </a:p>
        </p:txBody>
      </p:sp>
      <p:sp>
        <p:nvSpPr>
          <p:cNvPr id="523" name="Google Shape;523;p72"/>
          <p:cNvSpPr txBox="1">
            <a:spLocks noGrp="1"/>
          </p:cNvSpPr>
          <p:nvPr>
            <p:ph type="title" idx="4294967295"/>
          </p:nvPr>
        </p:nvSpPr>
        <p:spPr>
          <a:xfrm>
            <a:off x="6086475" y="1031875"/>
            <a:ext cx="3057525" cy="862013"/>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04</a:t>
            </a:r>
            <a:endParaRPr dirty="0"/>
          </a:p>
        </p:txBody>
      </p:sp>
      <p:cxnSp>
        <p:nvCxnSpPr>
          <p:cNvPr id="525" name="Google Shape;525;p72"/>
          <p:cNvCxnSpPr/>
          <p:nvPr/>
        </p:nvCxnSpPr>
        <p:spPr>
          <a:xfrm>
            <a:off x="7425248" y="3219806"/>
            <a:ext cx="647100" cy="0"/>
          </a:xfrm>
          <a:prstGeom prst="straightConnector1">
            <a:avLst/>
          </a:prstGeom>
          <a:noFill/>
          <a:ln w="19050" cap="flat" cmpd="sng">
            <a:solidFill>
              <a:schemeClr val="dk1"/>
            </a:solidFill>
            <a:prstDash val="solid"/>
            <a:round/>
            <a:headEnd type="none" w="med" len="med"/>
            <a:tailEnd type="none" w="med" len="med"/>
          </a:ln>
        </p:spPr>
      </p:cxnSp>
    </p:spTree>
    <p:extLst>
      <p:ext uri="{BB962C8B-B14F-4D97-AF65-F5344CB8AC3E}">
        <p14:creationId xmlns:p14="http://schemas.microsoft.com/office/powerpoint/2010/main" val="34811686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19"/>
        <p:cNvGrpSpPr/>
        <p:nvPr/>
      </p:nvGrpSpPr>
      <p:grpSpPr>
        <a:xfrm>
          <a:off x="0" y="0"/>
          <a:ext cx="0" cy="0"/>
          <a:chOff x="0" y="0"/>
          <a:chExt cx="0" cy="0"/>
        </a:xfrm>
      </p:grpSpPr>
      <p:sp>
        <p:nvSpPr>
          <p:cNvPr id="524" name="Google Shape;524;p72"/>
          <p:cNvSpPr txBox="1">
            <a:spLocks noGrp="1"/>
          </p:cNvSpPr>
          <p:nvPr>
            <p:ph type="body" idx="1"/>
          </p:nvPr>
        </p:nvSpPr>
        <p:spPr>
          <a:xfrm>
            <a:off x="638884" y="941849"/>
            <a:ext cx="6075000" cy="3481465"/>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b="1" dirty="0"/>
              <a:t>Giving You an Answer:</a:t>
            </a:r>
          </a:p>
          <a:p>
            <a:pPr marL="0" lvl="0" indent="0" rtl="0">
              <a:spcBef>
                <a:spcPts val="0"/>
              </a:spcBef>
              <a:spcAft>
                <a:spcPts val="0"/>
              </a:spcAft>
              <a:buNone/>
            </a:pPr>
            <a:endParaRPr lang="en-US" dirty="0"/>
          </a:p>
          <a:p>
            <a:pPr marL="285750" indent="-285750"/>
            <a:r>
              <a:rPr lang="en-US" dirty="0"/>
              <a:t>The brain checks its knowledge (data) and finds the conversation that matches the kind of question you asked.</a:t>
            </a:r>
          </a:p>
          <a:p>
            <a:pPr marL="285750" indent="-285750"/>
            <a:r>
              <a:rPr lang="en-US" dirty="0"/>
              <a:t>It picks a random answer from that conversation.</a:t>
            </a:r>
          </a:p>
          <a:p>
            <a:pPr marL="285750" indent="-285750"/>
            <a:r>
              <a:rPr lang="en-US" dirty="0"/>
              <a:t>If the answer needs a special code (like a booking ID), it creates one and puts it in the answer.</a:t>
            </a:r>
          </a:p>
          <a:p>
            <a:pPr marL="285750" indent="-285750"/>
            <a:endParaRPr lang="en-US" dirty="0"/>
          </a:p>
          <a:p>
            <a:pPr marL="0" indent="0">
              <a:buNone/>
            </a:pPr>
            <a:r>
              <a:rPr lang="en-US" b="1" dirty="0"/>
              <a:t>Chat Interface:</a:t>
            </a:r>
          </a:p>
          <a:p>
            <a:pPr marL="285750" indent="-285750"/>
            <a:r>
              <a:rPr lang="en-US" dirty="0"/>
              <a:t>You see a web page where you can type your questions.</a:t>
            </a:r>
          </a:p>
          <a:p>
            <a:pPr marL="285750" indent="-285750"/>
            <a:r>
              <a:rPr lang="en-US" dirty="0"/>
              <a:t>When you hit submit, it sends your question to the shop.</a:t>
            </a:r>
          </a:p>
          <a:p>
            <a:pPr marL="285750" indent="-285750"/>
            <a:endParaRPr lang="en-US" dirty="0"/>
          </a:p>
          <a:p>
            <a:pPr marL="285750" indent="-285750"/>
            <a:endParaRPr lang="en-IN" dirty="0"/>
          </a:p>
        </p:txBody>
      </p:sp>
      <p:sp>
        <p:nvSpPr>
          <p:cNvPr id="523" name="Google Shape;523;p72"/>
          <p:cNvSpPr txBox="1">
            <a:spLocks noGrp="1"/>
          </p:cNvSpPr>
          <p:nvPr>
            <p:ph type="title" idx="4294967295"/>
          </p:nvPr>
        </p:nvSpPr>
        <p:spPr>
          <a:xfrm>
            <a:off x="6086475" y="1031875"/>
            <a:ext cx="3057525" cy="862013"/>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04</a:t>
            </a:r>
            <a:endParaRPr dirty="0"/>
          </a:p>
        </p:txBody>
      </p:sp>
      <p:cxnSp>
        <p:nvCxnSpPr>
          <p:cNvPr id="525" name="Google Shape;525;p72"/>
          <p:cNvCxnSpPr/>
          <p:nvPr/>
        </p:nvCxnSpPr>
        <p:spPr>
          <a:xfrm>
            <a:off x="7425248" y="3219806"/>
            <a:ext cx="647100" cy="0"/>
          </a:xfrm>
          <a:prstGeom prst="straightConnector1">
            <a:avLst/>
          </a:prstGeom>
          <a:noFill/>
          <a:ln w="19050" cap="flat" cmpd="sng">
            <a:solidFill>
              <a:schemeClr val="dk1"/>
            </a:solidFill>
            <a:prstDash val="solid"/>
            <a:round/>
            <a:headEnd type="none" w="med" len="med"/>
            <a:tailEnd type="none" w="med" len="med"/>
          </a:ln>
        </p:spPr>
      </p:cxnSp>
    </p:spTree>
    <p:extLst>
      <p:ext uri="{BB962C8B-B14F-4D97-AF65-F5344CB8AC3E}">
        <p14:creationId xmlns:p14="http://schemas.microsoft.com/office/powerpoint/2010/main" val="8196054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19"/>
        <p:cNvGrpSpPr/>
        <p:nvPr/>
      </p:nvGrpSpPr>
      <p:grpSpPr>
        <a:xfrm>
          <a:off x="0" y="0"/>
          <a:ext cx="0" cy="0"/>
          <a:chOff x="0" y="0"/>
          <a:chExt cx="0" cy="0"/>
        </a:xfrm>
      </p:grpSpPr>
      <p:sp>
        <p:nvSpPr>
          <p:cNvPr id="524" name="Google Shape;524;p72"/>
          <p:cNvSpPr txBox="1">
            <a:spLocks noGrp="1"/>
          </p:cNvSpPr>
          <p:nvPr>
            <p:ph type="body" idx="1"/>
          </p:nvPr>
        </p:nvSpPr>
        <p:spPr>
          <a:xfrm>
            <a:off x="713225" y="133818"/>
            <a:ext cx="6075000" cy="4869362"/>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lang="en-US" sz="800" dirty="0"/>
          </a:p>
        </p:txBody>
      </p:sp>
      <p:sp>
        <p:nvSpPr>
          <p:cNvPr id="523" name="Google Shape;523;p72"/>
          <p:cNvSpPr txBox="1">
            <a:spLocks noGrp="1"/>
          </p:cNvSpPr>
          <p:nvPr>
            <p:ph type="title" idx="4294967295"/>
          </p:nvPr>
        </p:nvSpPr>
        <p:spPr>
          <a:xfrm>
            <a:off x="6086475" y="1031875"/>
            <a:ext cx="3057525" cy="862013"/>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04</a:t>
            </a:r>
            <a:endParaRPr dirty="0"/>
          </a:p>
        </p:txBody>
      </p:sp>
      <p:cxnSp>
        <p:nvCxnSpPr>
          <p:cNvPr id="525" name="Google Shape;525;p72"/>
          <p:cNvCxnSpPr/>
          <p:nvPr/>
        </p:nvCxnSpPr>
        <p:spPr>
          <a:xfrm>
            <a:off x="7425248" y="3219806"/>
            <a:ext cx="647100" cy="0"/>
          </a:xfrm>
          <a:prstGeom prst="straightConnector1">
            <a:avLst/>
          </a:prstGeom>
          <a:noFill/>
          <a:ln w="19050" cap="flat" cmpd="sng">
            <a:solidFill>
              <a:schemeClr val="dk1"/>
            </a:solidFill>
            <a:prstDash val="solid"/>
            <a:round/>
            <a:headEnd type="none" w="med" len="med"/>
            <a:tailEnd type="none" w="med" len="med"/>
          </a:ln>
        </p:spPr>
      </p:cxnSp>
      <p:pic>
        <p:nvPicPr>
          <p:cNvPr id="5" name="Picture 4">
            <a:extLst>
              <a:ext uri="{FF2B5EF4-FFF2-40B4-BE49-F238E27FC236}">
                <a16:creationId xmlns:a16="http://schemas.microsoft.com/office/drawing/2014/main" id="{98F80575-E339-8949-91F3-307925DFC013}"/>
              </a:ext>
            </a:extLst>
          </p:cNvPr>
          <p:cNvPicPr>
            <a:picLocks noChangeAspect="1"/>
          </p:cNvPicPr>
          <p:nvPr/>
        </p:nvPicPr>
        <p:blipFill>
          <a:blip r:embed="rId3"/>
          <a:stretch>
            <a:fillRect/>
          </a:stretch>
        </p:blipFill>
        <p:spPr>
          <a:xfrm>
            <a:off x="2243787" y="0"/>
            <a:ext cx="4656426" cy="5143500"/>
          </a:xfrm>
          <a:prstGeom prst="rect">
            <a:avLst/>
          </a:prstGeom>
        </p:spPr>
      </p:pic>
    </p:spTree>
    <p:extLst>
      <p:ext uri="{BB962C8B-B14F-4D97-AF65-F5344CB8AC3E}">
        <p14:creationId xmlns:p14="http://schemas.microsoft.com/office/powerpoint/2010/main" val="9676185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19"/>
        <p:cNvGrpSpPr/>
        <p:nvPr/>
      </p:nvGrpSpPr>
      <p:grpSpPr>
        <a:xfrm>
          <a:off x="0" y="0"/>
          <a:ext cx="0" cy="0"/>
          <a:chOff x="0" y="0"/>
          <a:chExt cx="0" cy="0"/>
        </a:xfrm>
      </p:grpSpPr>
      <p:sp>
        <p:nvSpPr>
          <p:cNvPr id="524" name="Google Shape;524;p72"/>
          <p:cNvSpPr txBox="1">
            <a:spLocks noGrp="1"/>
          </p:cNvSpPr>
          <p:nvPr>
            <p:ph type="body" idx="1"/>
          </p:nvPr>
        </p:nvSpPr>
        <p:spPr>
          <a:xfrm>
            <a:off x="713225" y="133818"/>
            <a:ext cx="6075000" cy="4869362"/>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lang="en-US" sz="800" dirty="0"/>
          </a:p>
        </p:txBody>
      </p:sp>
      <p:sp>
        <p:nvSpPr>
          <p:cNvPr id="523" name="Google Shape;523;p72"/>
          <p:cNvSpPr txBox="1">
            <a:spLocks noGrp="1"/>
          </p:cNvSpPr>
          <p:nvPr>
            <p:ph type="title" idx="4294967295"/>
          </p:nvPr>
        </p:nvSpPr>
        <p:spPr>
          <a:xfrm>
            <a:off x="6086475" y="1031875"/>
            <a:ext cx="3057525" cy="862013"/>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04</a:t>
            </a:r>
            <a:endParaRPr dirty="0"/>
          </a:p>
        </p:txBody>
      </p:sp>
      <p:cxnSp>
        <p:nvCxnSpPr>
          <p:cNvPr id="525" name="Google Shape;525;p72"/>
          <p:cNvCxnSpPr/>
          <p:nvPr/>
        </p:nvCxnSpPr>
        <p:spPr>
          <a:xfrm>
            <a:off x="7425248" y="3219806"/>
            <a:ext cx="647100" cy="0"/>
          </a:xfrm>
          <a:prstGeom prst="straightConnector1">
            <a:avLst/>
          </a:prstGeom>
          <a:noFill/>
          <a:ln w="19050" cap="flat" cmpd="sng">
            <a:solidFill>
              <a:schemeClr val="dk1"/>
            </a:solidFill>
            <a:prstDash val="solid"/>
            <a:round/>
            <a:headEnd type="none" w="med" len="med"/>
            <a:tailEnd type="none" w="med" len="med"/>
          </a:ln>
        </p:spPr>
      </p:cxnSp>
      <p:pic>
        <p:nvPicPr>
          <p:cNvPr id="4" name="Picture 3">
            <a:extLst>
              <a:ext uri="{FF2B5EF4-FFF2-40B4-BE49-F238E27FC236}">
                <a16:creationId xmlns:a16="http://schemas.microsoft.com/office/drawing/2014/main" id="{170C3502-D60D-253A-8B7D-BB812479CF14}"/>
              </a:ext>
            </a:extLst>
          </p:cNvPr>
          <p:cNvPicPr>
            <a:picLocks noChangeAspect="1"/>
          </p:cNvPicPr>
          <p:nvPr/>
        </p:nvPicPr>
        <p:blipFill>
          <a:blip r:embed="rId3"/>
          <a:stretch>
            <a:fillRect/>
          </a:stretch>
        </p:blipFill>
        <p:spPr>
          <a:xfrm>
            <a:off x="1885921" y="0"/>
            <a:ext cx="5104534" cy="5143500"/>
          </a:xfrm>
          <a:prstGeom prst="rect">
            <a:avLst/>
          </a:prstGeom>
        </p:spPr>
      </p:pic>
    </p:spTree>
    <p:extLst>
      <p:ext uri="{BB962C8B-B14F-4D97-AF65-F5344CB8AC3E}">
        <p14:creationId xmlns:p14="http://schemas.microsoft.com/office/powerpoint/2010/main" val="23672306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19"/>
        <p:cNvGrpSpPr/>
        <p:nvPr/>
      </p:nvGrpSpPr>
      <p:grpSpPr>
        <a:xfrm>
          <a:off x="0" y="0"/>
          <a:ext cx="0" cy="0"/>
          <a:chOff x="0" y="0"/>
          <a:chExt cx="0" cy="0"/>
        </a:xfrm>
      </p:grpSpPr>
      <p:sp>
        <p:nvSpPr>
          <p:cNvPr id="524" name="Google Shape;524;p72"/>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a:t>For User Interface I used both HTML and CSS to design a visually appealing interface.</a:t>
            </a:r>
          </a:p>
          <a:p>
            <a:pPr marL="0" lvl="0" indent="0" rtl="0">
              <a:spcBef>
                <a:spcPts val="0"/>
              </a:spcBef>
              <a:spcAft>
                <a:spcPts val="0"/>
              </a:spcAft>
              <a:buNone/>
            </a:pPr>
            <a:endParaRPr lang="en-US" dirty="0"/>
          </a:p>
          <a:p>
            <a:pPr marL="0" lvl="0" indent="0" rtl="0">
              <a:spcBef>
                <a:spcPts val="0"/>
              </a:spcBef>
              <a:spcAft>
                <a:spcPts val="0"/>
              </a:spcAft>
              <a:buNone/>
            </a:pPr>
            <a:r>
              <a:rPr lang="en-US" dirty="0"/>
              <a:t>I used Background Image, Logo for the Restaurant, Website logo etc.</a:t>
            </a:r>
          </a:p>
          <a:p>
            <a:pPr marL="0" lvl="0" indent="0" rtl="0">
              <a:spcBef>
                <a:spcPts val="0"/>
              </a:spcBef>
              <a:spcAft>
                <a:spcPts val="0"/>
              </a:spcAft>
              <a:buNone/>
            </a:pPr>
            <a:endParaRPr lang="en-US" dirty="0"/>
          </a:p>
          <a:p>
            <a:pPr marL="0" lvl="0" indent="0" rtl="0">
              <a:spcBef>
                <a:spcPts val="0"/>
              </a:spcBef>
              <a:spcAft>
                <a:spcPts val="0"/>
              </a:spcAft>
              <a:buNone/>
            </a:pPr>
            <a:endParaRPr lang="en-US" dirty="0"/>
          </a:p>
          <a:p>
            <a:pPr marL="0" lvl="0" indent="0" rtl="0">
              <a:spcBef>
                <a:spcPts val="0"/>
              </a:spcBef>
              <a:spcAft>
                <a:spcPts val="0"/>
              </a:spcAft>
              <a:buNone/>
            </a:pPr>
            <a:r>
              <a:rPr lang="en-US" dirty="0"/>
              <a:t>In this interface I added scrolling functionality to the chat box menu.</a:t>
            </a:r>
          </a:p>
        </p:txBody>
      </p:sp>
      <p:sp>
        <p:nvSpPr>
          <p:cNvPr id="522" name="Google Shape;522;p72"/>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N" dirty="0"/>
              <a:t>3</a:t>
            </a:r>
            <a:r>
              <a:rPr lang="en-IN" dirty="0">
                <a:solidFill>
                  <a:schemeClr val="dk1"/>
                </a:solidFill>
              </a:rPr>
              <a:t>)</a:t>
            </a:r>
            <a:r>
              <a:rPr lang="en-IN" dirty="0"/>
              <a:t>User interface</a:t>
            </a:r>
            <a:endParaRPr lang="en-IN" dirty="0">
              <a:solidFill>
                <a:schemeClr val="dk1"/>
              </a:solidFill>
            </a:endParaRPr>
          </a:p>
        </p:txBody>
      </p:sp>
      <p:sp>
        <p:nvSpPr>
          <p:cNvPr id="523" name="Google Shape;523;p72"/>
          <p:cNvSpPr txBox="1">
            <a:spLocks noGrp="1"/>
          </p:cNvSpPr>
          <p:nvPr>
            <p:ph type="title" idx="4294967295"/>
          </p:nvPr>
        </p:nvSpPr>
        <p:spPr>
          <a:xfrm>
            <a:off x="6086475" y="1031875"/>
            <a:ext cx="3057525" cy="862013"/>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04</a:t>
            </a:r>
            <a:endParaRPr dirty="0"/>
          </a:p>
        </p:txBody>
      </p:sp>
      <p:cxnSp>
        <p:nvCxnSpPr>
          <p:cNvPr id="525" name="Google Shape;525;p72"/>
          <p:cNvCxnSpPr/>
          <p:nvPr/>
        </p:nvCxnSpPr>
        <p:spPr>
          <a:xfrm>
            <a:off x="7425248" y="3219806"/>
            <a:ext cx="647100" cy="0"/>
          </a:xfrm>
          <a:prstGeom prst="straightConnector1">
            <a:avLst/>
          </a:prstGeom>
          <a:noFill/>
          <a:ln w="19050" cap="flat" cmpd="sng">
            <a:solidFill>
              <a:schemeClr val="dk1"/>
            </a:solidFill>
            <a:prstDash val="solid"/>
            <a:round/>
            <a:headEnd type="none" w="med" len="med"/>
            <a:tailEnd type="none" w="med" len="med"/>
          </a:ln>
        </p:spPr>
      </p:cxnSp>
    </p:spTree>
    <p:extLst>
      <p:ext uri="{BB962C8B-B14F-4D97-AF65-F5344CB8AC3E}">
        <p14:creationId xmlns:p14="http://schemas.microsoft.com/office/powerpoint/2010/main" val="19973429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7" name="Google Shape;477;p69"/>
          <p:cNvSpPr txBox="1">
            <a:spLocks noGrp="1"/>
          </p:cNvSpPr>
          <p:nvPr>
            <p:ph type="title"/>
          </p:nvPr>
        </p:nvSpPr>
        <p:spPr>
          <a:xfrm>
            <a:off x="1726200" y="1681450"/>
            <a:ext cx="5691600" cy="1311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500" dirty="0"/>
              <a:t>Restaurant Reservation Chatbot</a:t>
            </a:r>
            <a:endParaRPr sz="3500" dirty="0"/>
          </a:p>
        </p:txBody>
      </p:sp>
      <p:cxnSp>
        <p:nvCxnSpPr>
          <p:cNvPr id="479" name="Google Shape;479;p69"/>
          <p:cNvCxnSpPr/>
          <p:nvPr/>
        </p:nvCxnSpPr>
        <p:spPr>
          <a:xfrm>
            <a:off x="4248450" y="3035270"/>
            <a:ext cx="647100" cy="0"/>
          </a:xfrm>
          <a:prstGeom prst="straightConnector1">
            <a:avLst/>
          </a:prstGeom>
          <a:noFill/>
          <a:ln w="19050" cap="flat" cmpd="sng">
            <a:solidFill>
              <a:schemeClr val="lt1"/>
            </a:solidFill>
            <a:prstDash val="solid"/>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77"/>
                                        </p:tgtEl>
                                        <p:attrNameLst>
                                          <p:attrName>style.visibility</p:attrName>
                                        </p:attrNameLst>
                                      </p:cBhvr>
                                      <p:to>
                                        <p:strVal val="visible"/>
                                      </p:to>
                                    </p:set>
                                    <p:animEffect transition="in" filter="fade">
                                      <p:cBhvr>
                                        <p:cTn id="7" dur="1000"/>
                                        <p:tgtEl>
                                          <p:spTgt spid="477"/>
                                        </p:tgtEl>
                                      </p:cBhvr>
                                    </p:animEffect>
                                  </p:childTnLst>
                                </p:cTn>
                              </p:par>
                              <p:par>
                                <p:cTn id="8" presetID="10" presetClass="entr" presetSubtype="0" fill="hold" nodeType="withEffect">
                                  <p:stCondLst>
                                    <p:cond delay="0"/>
                                  </p:stCondLst>
                                  <p:childTnLst>
                                    <p:set>
                                      <p:cBhvr>
                                        <p:cTn id="9" dur="1" fill="hold">
                                          <p:stCondLst>
                                            <p:cond delay="0"/>
                                          </p:stCondLst>
                                        </p:cTn>
                                        <p:tgtEl>
                                          <p:spTgt spid="479"/>
                                        </p:tgtEl>
                                        <p:attrNameLst>
                                          <p:attrName>style.visibility</p:attrName>
                                        </p:attrNameLst>
                                      </p:cBhvr>
                                      <p:to>
                                        <p:strVal val="visible"/>
                                      </p:to>
                                    </p:set>
                                    <p:animEffect transition="in" filter="fade">
                                      <p:cBhvr>
                                        <p:cTn id="10" dur="1000"/>
                                        <p:tgtEl>
                                          <p:spTgt spid="4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19"/>
        <p:cNvGrpSpPr/>
        <p:nvPr/>
      </p:nvGrpSpPr>
      <p:grpSpPr>
        <a:xfrm>
          <a:off x="0" y="0"/>
          <a:ext cx="0" cy="0"/>
          <a:chOff x="0" y="0"/>
          <a:chExt cx="0" cy="0"/>
        </a:xfrm>
      </p:grpSpPr>
      <p:sp>
        <p:nvSpPr>
          <p:cNvPr id="524" name="Google Shape;524;p72"/>
          <p:cNvSpPr txBox="1">
            <a:spLocks noGrp="1"/>
          </p:cNvSpPr>
          <p:nvPr>
            <p:ph type="body" idx="1"/>
          </p:nvPr>
        </p:nvSpPr>
        <p:spPr>
          <a:xfrm>
            <a:off x="713225" y="133818"/>
            <a:ext cx="6075000" cy="4869362"/>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lang="en-US" sz="800" dirty="0"/>
          </a:p>
        </p:txBody>
      </p:sp>
      <p:sp>
        <p:nvSpPr>
          <p:cNvPr id="523" name="Google Shape;523;p72"/>
          <p:cNvSpPr txBox="1">
            <a:spLocks noGrp="1"/>
          </p:cNvSpPr>
          <p:nvPr>
            <p:ph type="title" idx="4294967295"/>
          </p:nvPr>
        </p:nvSpPr>
        <p:spPr>
          <a:xfrm>
            <a:off x="6197985" y="1031875"/>
            <a:ext cx="3057525" cy="862013"/>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04</a:t>
            </a:r>
            <a:endParaRPr dirty="0"/>
          </a:p>
        </p:txBody>
      </p:sp>
      <p:cxnSp>
        <p:nvCxnSpPr>
          <p:cNvPr id="525" name="Google Shape;525;p72"/>
          <p:cNvCxnSpPr/>
          <p:nvPr/>
        </p:nvCxnSpPr>
        <p:spPr>
          <a:xfrm>
            <a:off x="7425248" y="3219806"/>
            <a:ext cx="647100" cy="0"/>
          </a:xfrm>
          <a:prstGeom prst="straightConnector1">
            <a:avLst/>
          </a:prstGeom>
          <a:noFill/>
          <a:ln w="19050" cap="flat" cmpd="sng">
            <a:solidFill>
              <a:schemeClr val="dk1"/>
            </a:solidFill>
            <a:prstDash val="solid"/>
            <a:round/>
            <a:headEnd type="none" w="med" len="med"/>
            <a:tailEnd type="none" w="med" len="med"/>
          </a:ln>
        </p:spPr>
      </p:cxnSp>
      <p:pic>
        <p:nvPicPr>
          <p:cNvPr id="3" name="Picture 2">
            <a:extLst>
              <a:ext uri="{FF2B5EF4-FFF2-40B4-BE49-F238E27FC236}">
                <a16:creationId xmlns:a16="http://schemas.microsoft.com/office/drawing/2014/main" id="{3A0022E9-16B8-E274-816B-C382E2DCD3FE}"/>
              </a:ext>
            </a:extLst>
          </p:cNvPr>
          <p:cNvPicPr>
            <a:picLocks noChangeAspect="1"/>
          </p:cNvPicPr>
          <p:nvPr/>
        </p:nvPicPr>
        <p:blipFill>
          <a:blip r:embed="rId3"/>
          <a:stretch>
            <a:fillRect/>
          </a:stretch>
        </p:blipFill>
        <p:spPr>
          <a:xfrm>
            <a:off x="197773" y="0"/>
            <a:ext cx="8644378" cy="5143500"/>
          </a:xfrm>
          <a:prstGeom prst="rect">
            <a:avLst/>
          </a:prstGeom>
        </p:spPr>
      </p:pic>
    </p:spTree>
    <p:extLst>
      <p:ext uri="{BB962C8B-B14F-4D97-AF65-F5344CB8AC3E}">
        <p14:creationId xmlns:p14="http://schemas.microsoft.com/office/powerpoint/2010/main" val="28619413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19"/>
        <p:cNvGrpSpPr/>
        <p:nvPr/>
      </p:nvGrpSpPr>
      <p:grpSpPr>
        <a:xfrm>
          <a:off x="0" y="0"/>
          <a:ext cx="0" cy="0"/>
          <a:chOff x="0" y="0"/>
          <a:chExt cx="0" cy="0"/>
        </a:xfrm>
      </p:grpSpPr>
      <p:sp>
        <p:nvSpPr>
          <p:cNvPr id="524" name="Google Shape;524;p72"/>
          <p:cNvSpPr txBox="1">
            <a:spLocks noGrp="1"/>
          </p:cNvSpPr>
          <p:nvPr>
            <p:ph type="body" idx="1"/>
          </p:nvPr>
        </p:nvSpPr>
        <p:spPr>
          <a:xfrm>
            <a:off x="713225" y="133818"/>
            <a:ext cx="6075000" cy="4869362"/>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lang="en-US" sz="800" dirty="0"/>
          </a:p>
        </p:txBody>
      </p:sp>
      <p:sp>
        <p:nvSpPr>
          <p:cNvPr id="523" name="Google Shape;523;p72"/>
          <p:cNvSpPr txBox="1">
            <a:spLocks noGrp="1"/>
          </p:cNvSpPr>
          <p:nvPr>
            <p:ph type="title" idx="4294967295"/>
          </p:nvPr>
        </p:nvSpPr>
        <p:spPr>
          <a:xfrm>
            <a:off x="6086475" y="1031875"/>
            <a:ext cx="3057525" cy="862013"/>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04</a:t>
            </a:r>
            <a:endParaRPr dirty="0"/>
          </a:p>
        </p:txBody>
      </p:sp>
      <p:cxnSp>
        <p:nvCxnSpPr>
          <p:cNvPr id="525" name="Google Shape;525;p72"/>
          <p:cNvCxnSpPr/>
          <p:nvPr/>
        </p:nvCxnSpPr>
        <p:spPr>
          <a:xfrm>
            <a:off x="7425248" y="3219806"/>
            <a:ext cx="647100" cy="0"/>
          </a:xfrm>
          <a:prstGeom prst="straightConnector1">
            <a:avLst/>
          </a:prstGeom>
          <a:noFill/>
          <a:ln w="19050" cap="flat" cmpd="sng">
            <a:solidFill>
              <a:schemeClr val="dk1"/>
            </a:solidFill>
            <a:prstDash val="solid"/>
            <a:round/>
            <a:headEnd type="none" w="med" len="med"/>
            <a:tailEnd type="none" w="med" len="med"/>
          </a:ln>
        </p:spPr>
      </p:cxnSp>
      <p:pic>
        <p:nvPicPr>
          <p:cNvPr id="4" name="Picture 3">
            <a:extLst>
              <a:ext uri="{FF2B5EF4-FFF2-40B4-BE49-F238E27FC236}">
                <a16:creationId xmlns:a16="http://schemas.microsoft.com/office/drawing/2014/main" id="{942A23CA-29FB-501C-A1DB-701A956D72E4}"/>
              </a:ext>
            </a:extLst>
          </p:cNvPr>
          <p:cNvPicPr>
            <a:picLocks noChangeAspect="1"/>
          </p:cNvPicPr>
          <p:nvPr/>
        </p:nvPicPr>
        <p:blipFill>
          <a:blip r:embed="rId3"/>
          <a:stretch>
            <a:fillRect/>
          </a:stretch>
        </p:blipFill>
        <p:spPr>
          <a:xfrm>
            <a:off x="1319635" y="0"/>
            <a:ext cx="5553159" cy="5143500"/>
          </a:xfrm>
          <a:prstGeom prst="rect">
            <a:avLst/>
          </a:prstGeom>
        </p:spPr>
      </p:pic>
    </p:spTree>
    <p:extLst>
      <p:ext uri="{BB962C8B-B14F-4D97-AF65-F5344CB8AC3E}">
        <p14:creationId xmlns:p14="http://schemas.microsoft.com/office/powerpoint/2010/main" val="31796021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19"/>
        <p:cNvGrpSpPr/>
        <p:nvPr/>
      </p:nvGrpSpPr>
      <p:grpSpPr>
        <a:xfrm>
          <a:off x="0" y="0"/>
          <a:ext cx="0" cy="0"/>
          <a:chOff x="0" y="0"/>
          <a:chExt cx="0" cy="0"/>
        </a:xfrm>
      </p:grpSpPr>
      <p:sp>
        <p:nvSpPr>
          <p:cNvPr id="524" name="Google Shape;524;p72"/>
          <p:cNvSpPr txBox="1">
            <a:spLocks noGrp="1"/>
          </p:cNvSpPr>
          <p:nvPr>
            <p:ph type="body" idx="1"/>
          </p:nvPr>
        </p:nvSpPr>
        <p:spPr>
          <a:xfrm>
            <a:off x="713225" y="133818"/>
            <a:ext cx="6075000" cy="4869362"/>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lang="en-US" sz="800" dirty="0"/>
          </a:p>
        </p:txBody>
      </p:sp>
      <p:sp>
        <p:nvSpPr>
          <p:cNvPr id="523" name="Google Shape;523;p72"/>
          <p:cNvSpPr txBox="1">
            <a:spLocks noGrp="1"/>
          </p:cNvSpPr>
          <p:nvPr>
            <p:ph type="title" idx="4294967295"/>
          </p:nvPr>
        </p:nvSpPr>
        <p:spPr>
          <a:xfrm>
            <a:off x="6086475" y="1031875"/>
            <a:ext cx="3057525" cy="862013"/>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04</a:t>
            </a:r>
            <a:endParaRPr dirty="0"/>
          </a:p>
        </p:txBody>
      </p:sp>
      <p:cxnSp>
        <p:nvCxnSpPr>
          <p:cNvPr id="525" name="Google Shape;525;p72"/>
          <p:cNvCxnSpPr/>
          <p:nvPr/>
        </p:nvCxnSpPr>
        <p:spPr>
          <a:xfrm>
            <a:off x="7425248" y="3219806"/>
            <a:ext cx="647100" cy="0"/>
          </a:xfrm>
          <a:prstGeom prst="straightConnector1">
            <a:avLst/>
          </a:prstGeom>
          <a:noFill/>
          <a:ln w="19050" cap="flat" cmpd="sng">
            <a:solidFill>
              <a:schemeClr val="dk1"/>
            </a:solidFill>
            <a:prstDash val="solid"/>
            <a:round/>
            <a:headEnd type="none" w="med" len="med"/>
            <a:tailEnd type="none" w="med" len="med"/>
          </a:ln>
        </p:spPr>
      </p:cxnSp>
      <p:pic>
        <p:nvPicPr>
          <p:cNvPr id="3" name="Picture 2">
            <a:extLst>
              <a:ext uri="{FF2B5EF4-FFF2-40B4-BE49-F238E27FC236}">
                <a16:creationId xmlns:a16="http://schemas.microsoft.com/office/drawing/2014/main" id="{2DFA5474-0A3C-2126-211A-DFF610DC74FF}"/>
              </a:ext>
            </a:extLst>
          </p:cNvPr>
          <p:cNvPicPr>
            <a:picLocks noChangeAspect="1"/>
          </p:cNvPicPr>
          <p:nvPr/>
        </p:nvPicPr>
        <p:blipFill>
          <a:blip r:embed="rId3"/>
          <a:stretch>
            <a:fillRect/>
          </a:stretch>
        </p:blipFill>
        <p:spPr>
          <a:xfrm>
            <a:off x="1432869" y="0"/>
            <a:ext cx="4642762" cy="5143500"/>
          </a:xfrm>
          <a:prstGeom prst="rect">
            <a:avLst/>
          </a:prstGeom>
        </p:spPr>
      </p:pic>
    </p:spTree>
    <p:extLst>
      <p:ext uri="{BB962C8B-B14F-4D97-AF65-F5344CB8AC3E}">
        <p14:creationId xmlns:p14="http://schemas.microsoft.com/office/powerpoint/2010/main" val="38393749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19"/>
        <p:cNvGrpSpPr/>
        <p:nvPr/>
      </p:nvGrpSpPr>
      <p:grpSpPr>
        <a:xfrm>
          <a:off x="0" y="0"/>
          <a:ext cx="0" cy="0"/>
          <a:chOff x="0" y="0"/>
          <a:chExt cx="0" cy="0"/>
        </a:xfrm>
      </p:grpSpPr>
      <p:sp>
        <p:nvSpPr>
          <p:cNvPr id="524" name="Google Shape;524;p72"/>
          <p:cNvSpPr txBox="1">
            <a:spLocks noGrp="1"/>
          </p:cNvSpPr>
          <p:nvPr>
            <p:ph type="body" idx="1"/>
          </p:nvPr>
        </p:nvSpPr>
        <p:spPr>
          <a:xfrm>
            <a:off x="713225" y="133818"/>
            <a:ext cx="6075000" cy="4869362"/>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lang="en-US" sz="800" dirty="0"/>
          </a:p>
        </p:txBody>
      </p:sp>
      <p:sp>
        <p:nvSpPr>
          <p:cNvPr id="523" name="Google Shape;523;p72"/>
          <p:cNvSpPr txBox="1">
            <a:spLocks noGrp="1"/>
          </p:cNvSpPr>
          <p:nvPr>
            <p:ph type="title" idx="4294967295"/>
          </p:nvPr>
        </p:nvSpPr>
        <p:spPr>
          <a:xfrm>
            <a:off x="6086475" y="1031875"/>
            <a:ext cx="3057525" cy="862013"/>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04</a:t>
            </a:r>
            <a:endParaRPr dirty="0"/>
          </a:p>
        </p:txBody>
      </p:sp>
      <p:cxnSp>
        <p:nvCxnSpPr>
          <p:cNvPr id="525" name="Google Shape;525;p72"/>
          <p:cNvCxnSpPr/>
          <p:nvPr/>
        </p:nvCxnSpPr>
        <p:spPr>
          <a:xfrm>
            <a:off x="7425248" y="3219806"/>
            <a:ext cx="647100" cy="0"/>
          </a:xfrm>
          <a:prstGeom prst="straightConnector1">
            <a:avLst/>
          </a:prstGeom>
          <a:noFill/>
          <a:ln w="19050" cap="flat" cmpd="sng">
            <a:solidFill>
              <a:schemeClr val="dk1"/>
            </a:solidFill>
            <a:prstDash val="solid"/>
            <a:round/>
            <a:headEnd type="none" w="med" len="med"/>
            <a:tailEnd type="none" w="med" len="med"/>
          </a:ln>
        </p:spPr>
      </p:cxnSp>
      <p:pic>
        <p:nvPicPr>
          <p:cNvPr id="4" name="Picture 3">
            <a:extLst>
              <a:ext uri="{FF2B5EF4-FFF2-40B4-BE49-F238E27FC236}">
                <a16:creationId xmlns:a16="http://schemas.microsoft.com/office/drawing/2014/main" id="{7A939EB5-9E75-5943-935D-2927A66852B9}"/>
              </a:ext>
            </a:extLst>
          </p:cNvPr>
          <p:cNvPicPr>
            <a:picLocks noChangeAspect="1"/>
          </p:cNvPicPr>
          <p:nvPr/>
        </p:nvPicPr>
        <p:blipFill>
          <a:blip r:embed="rId3"/>
          <a:stretch>
            <a:fillRect/>
          </a:stretch>
        </p:blipFill>
        <p:spPr>
          <a:xfrm>
            <a:off x="1369891" y="-3251"/>
            <a:ext cx="2062666" cy="5143500"/>
          </a:xfrm>
          <a:prstGeom prst="rect">
            <a:avLst/>
          </a:prstGeom>
        </p:spPr>
      </p:pic>
    </p:spTree>
    <p:extLst>
      <p:ext uri="{BB962C8B-B14F-4D97-AF65-F5344CB8AC3E}">
        <p14:creationId xmlns:p14="http://schemas.microsoft.com/office/powerpoint/2010/main" val="478897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19"/>
        <p:cNvGrpSpPr/>
        <p:nvPr/>
      </p:nvGrpSpPr>
      <p:grpSpPr>
        <a:xfrm>
          <a:off x="0" y="0"/>
          <a:ext cx="0" cy="0"/>
          <a:chOff x="0" y="0"/>
          <a:chExt cx="0" cy="0"/>
        </a:xfrm>
      </p:grpSpPr>
      <p:sp>
        <p:nvSpPr>
          <p:cNvPr id="524" name="Google Shape;524;p72"/>
          <p:cNvSpPr txBox="1">
            <a:spLocks noGrp="1"/>
          </p:cNvSpPr>
          <p:nvPr>
            <p:ph type="body" idx="1"/>
          </p:nvPr>
        </p:nvSpPr>
        <p:spPr>
          <a:prstGeom prst="rect">
            <a:avLst/>
          </a:prstGeom>
        </p:spPr>
        <p:txBody>
          <a:bodyPr spcFirstLastPara="1" wrap="square" lIns="91425" tIns="91425" rIns="91425" bIns="91425" anchor="t" anchorCtr="0">
            <a:noAutofit/>
          </a:bodyPr>
          <a:lstStyle/>
          <a:p>
            <a:pPr marL="285750" lvl="0" indent="-285750" rtl="0">
              <a:spcBef>
                <a:spcPts val="0"/>
              </a:spcBef>
              <a:spcAft>
                <a:spcPts val="0"/>
              </a:spcAft>
              <a:buFont typeface="Wingdings" panose="05000000000000000000" pitchFamily="2" charset="2"/>
              <a:buChar char="Ø"/>
            </a:pPr>
            <a:r>
              <a:rPr lang="en-US" sz="1600" dirty="0">
                <a:solidFill>
                  <a:srgbClr val="0D0D0D"/>
                </a:solidFill>
                <a:latin typeface="Söhne"/>
              </a:rPr>
              <a:t>Visually appealing user interface</a:t>
            </a:r>
          </a:p>
          <a:p>
            <a:pPr marL="285750" lvl="0" indent="-285750" rtl="0">
              <a:spcBef>
                <a:spcPts val="0"/>
              </a:spcBef>
              <a:spcAft>
                <a:spcPts val="0"/>
              </a:spcAft>
              <a:buFont typeface="Wingdings" panose="05000000000000000000" pitchFamily="2" charset="2"/>
              <a:buChar char="Ø"/>
            </a:pPr>
            <a:r>
              <a:rPr lang="en-US" sz="1600" dirty="0">
                <a:solidFill>
                  <a:srgbClr val="0D0D0D"/>
                </a:solidFill>
                <a:latin typeface="Söhne"/>
              </a:rPr>
              <a:t>Responsive interaction</a:t>
            </a:r>
          </a:p>
          <a:p>
            <a:pPr marL="285750" lvl="0" indent="-285750" rtl="0">
              <a:spcBef>
                <a:spcPts val="0"/>
              </a:spcBef>
              <a:spcAft>
                <a:spcPts val="0"/>
              </a:spcAft>
              <a:buFont typeface="Wingdings" panose="05000000000000000000" pitchFamily="2" charset="2"/>
              <a:buChar char="Ø"/>
            </a:pPr>
            <a:r>
              <a:rPr lang="en-US" sz="1600" dirty="0">
                <a:solidFill>
                  <a:srgbClr val="0D0D0D"/>
                </a:solidFill>
                <a:latin typeface="Söhne"/>
              </a:rPr>
              <a:t>Accuracy rate achieved</a:t>
            </a:r>
          </a:p>
          <a:p>
            <a:pPr marL="285750" lvl="0" indent="-285750" rtl="0">
              <a:spcBef>
                <a:spcPts val="0"/>
              </a:spcBef>
              <a:spcAft>
                <a:spcPts val="0"/>
              </a:spcAft>
              <a:buFont typeface="Wingdings" panose="05000000000000000000" pitchFamily="2" charset="2"/>
              <a:buChar char="Ø"/>
            </a:pPr>
            <a:r>
              <a:rPr lang="en-US" sz="1600" dirty="0">
                <a:solidFill>
                  <a:srgbClr val="0D0D0D"/>
                </a:solidFill>
                <a:latin typeface="Söhne"/>
              </a:rPr>
              <a:t>Simple to understand</a:t>
            </a:r>
          </a:p>
          <a:p>
            <a:pPr marL="285750" lvl="0" indent="-285750" rtl="0">
              <a:spcBef>
                <a:spcPts val="0"/>
              </a:spcBef>
              <a:spcAft>
                <a:spcPts val="0"/>
              </a:spcAft>
              <a:buFont typeface="Wingdings" panose="05000000000000000000" pitchFamily="2" charset="2"/>
              <a:buChar char="Ø"/>
            </a:pPr>
            <a:r>
              <a:rPr lang="en-US" sz="1600" dirty="0">
                <a:solidFill>
                  <a:srgbClr val="0D0D0D"/>
                </a:solidFill>
                <a:latin typeface="Söhne"/>
              </a:rPr>
              <a:t>Simple to use</a:t>
            </a:r>
            <a:endParaRPr sz="1600" dirty="0"/>
          </a:p>
        </p:txBody>
      </p:sp>
      <p:sp>
        <p:nvSpPr>
          <p:cNvPr id="522" name="Google Shape;522;p72"/>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dirty="0"/>
              <a:t>The wow in our solution</a:t>
            </a:r>
            <a:endParaRPr dirty="0"/>
          </a:p>
        </p:txBody>
      </p:sp>
      <p:sp>
        <p:nvSpPr>
          <p:cNvPr id="523" name="Google Shape;523;p72"/>
          <p:cNvSpPr txBox="1">
            <a:spLocks noGrp="1"/>
          </p:cNvSpPr>
          <p:nvPr>
            <p:ph type="title" idx="4294967295"/>
          </p:nvPr>
        </p:nvSpPr>
        <p:spPr>
          <a:xfrm>
            <a:off x="6086475" y="1031875"/>
            <a:ext cx="3057525" cy="862013"/>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05</a:t>
            </a:r>
            <a:endParaRPr dirty="0"/>
          </a:p>
        </p:txBody>
      </p:sp>
      <p:cxnSp>
        <p:nvCxnSpPr>
          <p:cNvPr id="525" name="Google Shape;525;p72"/>
          <p:cNvCxnSpPr/>
          <p:nvPr/>
        </p:nvCxnSpPr>
        <p:spPr>
          <a:xfrm>
            <a:off x="7425248" y="3219806"/>
            <a:ext cx="647100" cy="0"/>
          </a:xfrm>
          <a:prstGeom prst="straightConnector1">
            <a:avLst/>
          </a:prstGeom>
          <a:noFill/>
          <a:ln w="19050" cap="flat" cmpd="sng">
            <a:solidFill>
              <a:schemeClr val="dk1"/>
            </a:solidFill>
            <a:prstDash val="solid"/>
            <a:round/>
            <a:headEnd type="none" w="med" len="med"/>
            <a:tailEnd type="none" w="med" len="med"/>
          </a:ln>
        </p:spPr>
      </p:cxnSp>
    </p:spTree>
    <p:extLst>
      <p:ext uri="{BB962C8B-B14F-4D97-AF65-F5344CB8AC3E}">
        <p14:creationId xmlns:p14="http://schemas.microsoft.com/office/powerpoint/2010/main" val="24004259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19"/>
        <p:cNvGrpSpPr/>
        <p:nvPr/>
      </p:nvGrpSpPr>
      <p:grpSpPr>
        <a:xfrm>
          <a:off x="0" y="0"/>
          <a:ext cx="0" cy="0"/>
          <a:chOff x="0" y="0"/>
          <a:chExt cx="0" cy="0"/>
        </a:xfrm>
      </p:grpSpPr>
      <p:sp>
        <p:nvSpPr>
          <p:cNvPr id="524" name="Google Shape;524;p72"/>
          <p:cNvSpPr txBox="1">
            <a:spLocks noGrp="1"/>
          </p:cNvSpPr>
          <p:nvPr>
            <p:ph type="body" idx="1"/>
          </p:nvPr>
        </p:nvSpPr>
        <p:spPr>
          <a:xfrm>
            <a:off x="713225" y="1186261"/>
            <a:ext cx="6075000" cy="3787181"/>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1600" b="1" i="0" dirty="0">
                <a:solidFill>
                  <a:srgbClr val="0D0D0D"/>
                </a:solidFill>
                <a:effectLst/>
                <a:latin typeface="Söhne"/>
              </a:rPr>
              <a:t>Training</a:t>
            </a:r>
            <a:r>
              <a:rPr lang="en-US" sz="1600" b="1" dirty="0">
                <a:solidFill>
                  <a:srgbClr val="0D0D0D"/>
                </a:solidFill>
                <a:latin typeface="Söhne"/>
              </a:rPr>
              <a:t>(Architecture-&gt;ANN):</a:t>
            </a:r>
            <a:endParaRPr lang="en-US" sz="1600" b="1" i="0" dirty="0">
              <a:solidFill>
                <a:srgbClr val="0D0D0D"/>
              </a:solidFill>
              <a:effectLst/>
              <a:latin typeface="Söhne"/>
            </a:endParaRPr>
          </a:p>
          <a:p>
            <a:pPr marL="0" lvl="0" indent="0" rtl="0">
              <a:spcBef>
                <a:spcPts val="0"/>
              </a:spcBef>
              <a:spcAft>
                <a:spcPts val="0"/>
              </a:spcAft>
              <a:buNone/>
            </a:pPr>
            <a:endParaRPr lang="en-US" sz="1600" b="0" i="0" dirty="0">
              <a:solidFill>
                <a:srgbClr val="0D0D0D"/>
              </a:solidFill>
              <a:effectLst/>
              <a:latin typeface="Söhne"/>
            </a:endParaRPr>
          </a:p>
          <a:p>
            <a:pPr marL="285750" indent="-285750"/>
            <a:r>
              <a:rPr lang="en-US" sz="1600" b="0" i="0" dirty="0">
                <a:solidFill>
                  <a:srgbClr val="0D0D0D"/>
                </a:solidFill>
                <a:effectLst/>
                <a:latin typeface="Söhne"/>
              </a:rPr>
              <a:t>We show the recognizer many conversations, like how we show pictures to a child.</a:t>
            </a:r>
          </a:p>
          <a:p>
            <a:pPr marL="285750" indent="-285750"/>
            <a:r>
              <a:rPr lang="en-US" sz="1600" b="0" i="0" dirty="0">
                <a:solidFill>
                  <a:srgbClr val="0D0D0D"/>
                </a:solidFill>
                <a:effectLst/>
                <a:latin typeface="Söhne"/>
              </a:rPr>
              <a:t>Each conversation has a label, like "greeting" or "question about weather".</a:t>
            </a:r>
          </a:p>
          <a:p>
            <a:pPr marL="285750" indent="-285750"/>
            <a:r>
              <a:rPr lang="en-US" sz="1600" b="0" i="0" dirty="0">
                <a:solidFill>
                  <a:srgbClr val="0D0D0D"/>
                </a:solidFill>
                <a:effectLst/>
                <a:latin typeface="Söhne"/>
              </a:rPr>
              <a:t>The recognizer learns to recognize patterns in the words to guess the label for new conversations.</a:t>
            </a:r>
          </a:p>
          <a:p>
            <a:pPr marL="0" lvl="0" indent="0" rtl="0">
              <a:spcBef>
                <a:spcPts val="0"/>
              </a:spcBef>
              <a:spcAft>
                <a:spcPts val="0"/>
              </a:spcAft>
              <a:buNone/>
            </a:pPr>
            <a:endParaRPr lang="en-US" sz="1600" b="1" i="0" dirty="0">
              <a:solidFill>
                <a:srgbClr val="0D0D0D"/>
              </a:solidFill>
              <a:effectLst/>
              <a:latin typeface="Söhne"/>
            </a:endParaRPr>
          </a:p>
          <a:p>
            <a:pPr marL="0" lvl="0" indent="0" rtl="0">
              <a:spcBef>
                <a:spcPts val="0"/>
              </a:spcBef>
              <a:spcAft>
                <a:spcPts val="0"/>
              </a:spcAft>
              <a:buNone/>
            </a:pPr>
            <a:r>
              <a:rPr lang="en-US" sz="1600" b="1" i="0" dirty="0">
                <a:solidFill>
                  <a:srgbClr val="0D0D0D"/>
                </a:solidFill>
                <a:effectLst/>
                <a:latin typeface="Söhne"/>
              </a:rPr>
              <a:t>Using the Recognizer:</a:t>
            </a:r>
          </a:p>
          <a:p>
            <a:pPr marL="0" lvl="0" indent="0" rtl="0">
              <a:spcBef>
                <a:spcPts val="0"/>
              </a:spcBef>
              <a:spcAft>
                <a:spcPts val="0"/>
              </a:spcAft>
              <a:buNone/>
            </a:pPr>
            <a:endParaRPr lang="en-US" sz="1600" b="0" i="0" dirty="0">
              <a:solidFill>
                <a:srgbClr val="0D0D0D"/>
              </a:solidFill>
              <a:effectLst/>
              <a:latin typeface="Söhne"/>
            </a:endParaRPr>
          </a:p>
          <a:p>
            <a:pPr marL="285750" indent="-285750"/>
            <a:r>
              <a:rPr lang="en-US" sz="1600" b="0" i="0" dirty="0">
                <a:solidFill>
                  <a:srgbClr val="0D0D0D"/>
                </a:solidFill>
                <a:effectLst/>
                <a:latin typeface="Söhne"/>
              </a:rPr>
              <a:t>When you ask a question, the recognizer analyzes the words.</a:t>
            </a:r>
          </a:p>
          <a:p>
            <a:pPr marL="285750" indent="-285750"/>
            <a:r>
              <a:rPr lang="en-US" sz="1600" b="0" i="0" dirty="0">
                <a:solidFill>
                  <a:srgbClr val="0D0D0D"/>
                </a:solidFill>
                <a:effectLst/>
                <a:latin typeface="Söhne"/>
              </a:rPr>
              <a:t>Based on what it learned, it guesses the type of question (greeting, weather, etc.).</a:t>
            </a:r>
          </a:p>
          <a:p>
            <a:pPr marL="285750" indent="-285750"/>
            <a:r>
              <a:rPr lang="en-US" sz="1600" b="0" i="0" dirty="0">
                <a:solidFill>
                  <a:srgbClr val="0D0D0D"/>
                </a:solidFill>
                <a:effectLst/>
                <a:latin typeface="Söhne"/>
              </a:rPr>
              <a:t>The chatbot then uses that guess to find the best answer.</a:t>
            </a:r>
            <a:endParaRPr sz="1600" dirty="0"/>
          </a:p>
        </p:txBody>
      </p:sp>
      <p:sp>
        <p:nvSpPr>
          <p:cNvPr id="522" name="Google Shape;522;p72"/>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dirty="0"/>
              <a:t>Modelling</a:t>
            </a:r>
            <a:endParaRPr dirty="0"/>
          </a:p>
        </p:txBody>
      </p:sp>
      <p:sp>
        <p:nvSpPr>
          <p:cNvPr id="523" name="Google Shape;523;p72"/>
          <p:cNvSpPr txBox="1">
            <a:spLocks noGrp="1"/>
          </p:cNvSpPr>
          <p:nvPr>
            <p:ph type="title" idx="4294967295"/>
          </p:nvPr>
        </p:nvSpPr>
        <p:spPr>
          <a:xfrm>
            <a:off x="6086475" y="1031875"/>
            <a:ext cx="3057525" cy="862013"/>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06</a:t>
            </a:r>
            <a:endParaRPr dirty="0"/>
          </a:p>
        </p:txBody>
      </p:sp>
      <p:cxnSp>
        <p:nvCxnSpPr>
          <p:cNvPr id="525" name="Google Shape;525;p72"/>
          <p:cNvCxnSpPr/>
          <p:nvPr/>
        </p:nvCxnSpPr>
        <p:spPr>
          <a:xfrm>
            <a:off x="7425248" y="3219806"/>
            <a:ext cx="647100" cy="0"/>
          </a:xfrm>
          <a:prstGeom prst="straightConnector1">
            <a:avLst/>
          </a:prstGeom>
          <a:noFill/>
          <a:ln w="19050" cap="flat" cmpd="sng">
            <a:solidFill>
              <a:schemeClr val="dk1"/>
            </a:solidFill>
            <a:prstDash val="solid"/>
            <a:round/>
            <a:headEnd type="none" w="med" len="med"/>
            <a:tailEnd type="none" w="med" len="med"/>
          </a:ln>
        </p:spPr>
      </p:cxnSp>
    </p:spTree>
    <p:extLst>
      <p:ext uri="{BB962C8B-B14F-4D97-AF65-F5344CB8AC3E}">
        <p14:creationId xmlns:p14="http://schemas.microsoft.com/office/powerpoint/2010/main" val="402451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19"/>
        <p:cNvGrpSpPr/>
        <p:nvPr/>
      </p:nvGrpSpPr>
      <p:grpSpPr>
        <a:xfrm>
          <a:off x="0" y="0"/>
          <a:ext cx="0" cy="0"/>
          <a:chOff x="0" y="0"/>
          <a:chExt cx="0" cy="0"/>
        </a:xfrm>
      </p:grpSpPr>
      <p:sp>
        <p:nvSpPr>
          <p:cNvPr id="524" name="Google Shape;524;p72"/>
          <p:cNvSpPr txBox="1">
            <a:spLocks noGrp="1"/>
          </p:cNvSpPr>
          <p:nvPr>
            <p:ph type="body" idx="1"/>
          </p:nvPr>
        </p:nvSpPr>
        <p:spPr>
          <a:xfrm>
            <a:off x="713225" y="1186261"/>
            <a:ext cx="6075000" cy="3787181"/>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IN" sz="1600" dirty="0"/>
              <a:t>I tested the chatbot with many prompts and the replies from the chatbot are amazing perfect</a:t>
            </a:r>
          </a:p>
          <a:p>
            <a:pPr marL="0" lvl="0" indent="0" rtl="0">
              <a:spcBef>
                <a:spcPts val="0"/>
              </a:spcBef>
              <a:spcAft>
                <a:spcPts val="0"/>
              </a:spcAft>
              <a:buNone/>
            </a:pPr>
            <a:endParaRPr lang="en-IN" sz="1600" dirty="0"/>
          </a:p>
          <a:p>
            <a:pPr marL="0" lvl="0" indent="0" rtl="0">
              <a:spcBef>
                <a:spcPts val="0"/>
              </a:spcBef>
              <a:spcAft>
                <a:spcPts val="0"/>
              </a:spcAft>
              <a:buNone/>
            </a:pPr>
            <a:r>
              <a:rPr lang="en-IN" sz="1600" dirty="0"/>
              <a:t>It can book a table in your name by regenerating Booking ID.</a:t>
            </a:r>
            <a:endParaRPr sz="1600" dirty="0"/>
          </a:p>
        </p:txBody>
      </p:sp>
      <p:sp>
        <p:nvSpPr>
          <p:cNvPr id="522" name="Google Shape;522;p72"/>
          <p:cNvSpPr txBox="1">
            <a:spLocks noGrp="1"/>
          </p:cNvSpPr>
          <p:nvPr>
            <p:ph type="title"/>
          </p:nvPr>
        </p:nvSpPr>
        <p:spPr>
          <a:xfrm>
            <a:off x="713224" y="530584"/>
            <a:ext cx="6609409" cy="528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dirty="0"/>
              <a:t>Results(Chatbot Responses)</a:t>
            </a:r>
            <a:endParaRPr dirty="0"/>
          </a:p>
        </p:txBody>
      </p:sp>
      <p:sp>
        <p:nvSpPr>
          <p:cNvPr id="523" name="Google Shape;523;p72"/>
          <p:cNvSpPr txBox="1">
            <a:spLocks noGrp="1"/>
          </p:cNvSpPr>
          <p:nvPr>
            <p:ph type="title" idx="4294967295"/>
          </p:nvPr>
        </p:nvSpPr>
        <p:spPr>
          <a:xfrm>
            <a:off x="6086475" y="1031875"/>
            <a:ext cx="3057525" cy="862013"/>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07</a:t>
            </a:r>
            <a:endParaRPr dirty="0"/>
          </a:p>
        </p:txBody>
      </p:sp>
      <p:cxnSp>
        <p:nvCxnSpPr>
          <p:cNvPr id="525" name="Google Shape;525;p72"/>
          <p:cNvCxnSpPr/>
          <p:nvPr/>
        </p:nvCxnSpPr>
        <p:spPr>
          <a:xfrm>
            <a:off x="7425248" y="3219806"/>
            <a:ext cx="647100" cy="0"/>
          </a:xfrm>
          <a:prstGeom prst="straightConnector1">
            <a:avLst/>
          </a:prstGeom>
          <a:noFill/>
          <a:ln w="19050" cap="flat" cmpd="sng">
            <a:solidFill>
              <a:schemeClr val="dk1"/>
            </a:solidFill>
            <a:prstDash val="solid"/>
            <a:round/>
            <a:headEnd type="none" w="med" len="med"/>
            <a:tailEnd type="none" w="med" len="med"/>
          </a:ln>
        </p:spPr>
      </p:cxnSp>
    </p:spTree>
    <p:extLst>
      <p:ext uri="{BB962C8B-B14F-4D97-AF65-F5344CB8AC3E}">
        <p14:creationId xmlns:p14="http://schemas.microsoft.com/office/powerpoint/2010/main" val="18220999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8117AD6-5A01-0728-25CF-DB82AB612DD7}"/>
              </a:ext>
            </a:extLst>
          </p:cNvPr>
          <p:cNvPicPr>
            <a:picLocks noChangeAspect="1"/>
          </p:cNvPicPr>
          <p:nvPr/>
        </p:nvPicPr>
        <p:blipFill>
          <a:blip r:embed="rId2"/>
          <a:stretch>
            <a:fillRect/>
          </a:stretch>
        </p:blipFill>
        <p:spPr>
          <a:xfrm>
            <a:off x="0" y="142875"/>
            <a:ext cx="9144000" cy="4857750"/>
          </a:xfrm>
          <a:prstGeom prst="rect">
            <a:avLst/>
          </a:prstGeom>
        </p:spPr>
      </p:pic>
    </p:spTree>
    <p:extLst>
      <p:ext uri="{BB962C8B-B14F-4D97-AF65-F5344CB8AC3E}">
        <p14:creationId xmlns:p14="http://schemas.microsoft.com/office/powerpoint/2010/main" val="34658203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16DE09C-BD86-B874-9EB8-82B4A440277C}"/>
              </a:ext>
            </a:extLst>
          </p:cNvPr>
          <p:cNvPicPr>
            <a:picLocks noChangeAspect="1"/>
          </p:cNvPicPr>
          <p:nvPr/>
        </p:nvPicPr>
        <p:blipFill>
          <a:blip r:embed="rId2"/>
          <a:stretch>
            <a:fillRect/>
          </a:stretch>
        </p:blipFill>
        <p:spPr>
          <a:xfrm>
            <a:off x="0" y="142875"/>
            <a:ext cx="9144000" cy="4857750"/>
          </a:xfrm>
          <a:prstGeom prst="rect">
            <a:avLst/>
          </a:prstGeom>
        </p:spPr>
      </p:pic>
    </p:spTree>
    <p:extLst>
      <p:ext uri="{BB962C8B-B14F-4D97-AF65-F5344CB8AC3E}">
        <p14:creationId xmlns:p14="http://schemas.microsoft.com/office/powerpoint/2010/main" val="12296420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06654D0D-52D3-B9D8-4E26-DEF1F694AA49}"/>
              </a:ext>
            </a:extLst>
          </p:cNvPr>
          <p:cNvSpPr txBox="1"/>
          <p:nvPr/>
        </p:nvSpPr>
        <p:spPr>
          <a:xfrm>
            <a:off x="3253740" y="1602254"/>
            <a:ext cx="3604260" cy="1938992"/>
          </a:xfrm>
          <a:prstGeom prst="rect">
            <a:avLst/>
          </a:prstGeom>
          <a:noFill/>
        </p:spPr>
        <p:txBody>
          <a:bodyPr wrap="square" rtlCol="0">
            <a:spAutoFit/>
          </a:bodyPr>
          <a:lstStyle/>
          <a:p>
            <a:r>
              <a:rPr lang="en-IN" sz="6000" b="1" dirty="0">
                <a:latin typeface="Julius Sans One" panose="020B0604020202020204" charset="0"/>
              </a:rPr>
              <a:t>Thank You</a:t>
            </a:r>
          </a:p>
        </p:txBody>
      </p:sp>
    </p:spTree>
    <p:extLst>
      <p:ext uri="{BB962C8B-B14F-4D97-AF65-F5344CB8AC3E}">
        <p14:creationId xmlns:p14="http://schemas.microsoft.com/office/powerpoint/2010/main" val="33094768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83"/>
        <p:cNvGrpSpPr/>
        <p:nvPr/>
      </p:nvGrpSpPr>
      <p:grpSpPr>
        <a:xfrm>
          <a:off x="0" y="0"/>
          <a:ext cx="0" cy="0"/>
          <a:chOff x="0" y="0"/>
          <a:chExt cx="0" cy="0"/>
        </a:xfrm>
      </p:grpSpPr>
      <p:sp>
        <p:nvSpPr>
          <p:cNvPr id="484" name="Google Shape;484;p70"/>
          <p:cNvSpPr txBox="1">
            <a:spLocks noGrp="1"/>
          </p:cNvSpPr>
          <p:nvPr>
            <p:ph type="title" idx="15"/>
          </p:nvPr>
        </p:nvSpPr>
        <p:spPr>
          <a:xfrm>
            <a:off x="713225" y="2198800"/>
            <a:ext cx="3416400" cy="528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b="1" dirty="0">
                <a:solidFill>
                  <a:schemeClr val="lt1"/>
                </a:solidFill>
              </a:rPr>
              <a:t>Agenda</a:t>
            </a:r>
            <a:endParaRPr b="1" dirty="0">
              <a:solidFill>
                <a:schemeClr val="lt1"/>
              </a:solidFill>
            </a:endParaRPr>
          </a:p>
        </p:txBody>
      </p:sp>
      <p:sp>
        <p:nvSpPr>
          <p:cNvPr id="486" name="Google Shape;486;p70"/>
          <p:cNvSpPr txBox="1">
            <a:spLocks noGrp="1"/>
          </p:cNvSpPr>
          <p:nvPr>
            <p:ph type="title" idx="5"/>
          </p:nvPr>
        </p:nvSpPr>
        <p:spPr>
          <a:xfrm>
            <a:off x="5690650" y="1044000"/>
            <a:ext cx="3193800" cy="325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Problem statement</a:t>
            </a:r>
            <a:endParaRPr dirty="0">
              <a:solidFill>
                <a:schemeClr val="dk1"/>
              </a:solidFill>
            </a:endParaRPr>
          </a:p>
        </p:txBody>
      </p:sp>
      <p:sp>
        <p:nvSpPr>
          <p:cNvPr id="487" name="Google Shape;487;p70"/>
          <p:cNvSpPr txBox="1">
            <a:spLocks noGrp="1"/>
          </p:cNvSpPr>
          <p:nvPr>
            <p:ph type="title"/>
          </p:nvPr>
        </p:nvSpPr>
        <p:spPr>
          <a:xfrm>
            <a:off x="5690650" y="1883225"/>
            <a:ext cx="3193800" cy="325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N" dirty="0"/>
              <a:t>P</a:t>
            </a:r>
            <a:r>
              <a:rPr lang="en" dirty="0"/>
              <a:t>roject overview</a:t>
            </a:r>
            <a:endParaRPr dirty="0">
              <a:solidFill>
                <a:schemeClr val="dk1"/>
              </a:solidFill>
            </a:endParaRPr>
          </a:p>
        </p:txBody>
      </p:sp>
      <p:sp>
        <p:nvSpPr>
          <p:cNvPr id="489" name="Google Shape;489;p70"/>
          <p:cNvSpPr txBox="1">
            <a:spLocks noGrp="1"/>
          </p:cNvSpPr>
          <p:nvPr>
            <p:ph type="title" idx="2"/>
          </p:nvPr>
        </p:nvSpPr>
        <p:spPr>
          <a:xfrm>
            <a:off x="4810771" y="1164068"/>
            <a:ext cx="684600" cy="2904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01</a:t>
            </a:r>
            <a:endParaRPr/>
          </a:p>
        </p:txBody>
      </p:sp>
      <p:sp>
        <p:nvSpPr>
          <p:cNvPr id="490" name="Google Shape;490;p70"/>
          <p:cNvSpPr txBox="1">
            <a:spLocks noGrp="1"/>
          </p:cNvSpPr>
          <p:nvPr>
            <p:ph type="title" idx="3"/>
          </p:nvPr>
        </p:nvSpPr>
        <p:spPr>
          <a:xfrm>
            <a:off x="4810771" y="2031990"/>
            <a:ext cx="684600" cy="2904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02</a:t>
            </a:r>
            <a:endParaRPr/>
          </a:p>
        </p:txBody>
      </p:sp>
      <p:sp>
        <p:nvSpPr>
          <p:cNvPr id="491" name="Google Shape;491;p70"/>
          <p:cNvSpPr txBox="1">
            <a:spLocks noGrp="1"/>
          </p:cNvSpPr>
          <p:nvPr>
            <p:ph type="title" idx="6"/>
          </p:nvPr>
        </p:nvSpPr>
        <p:spPr>
          <a:xfrm>
            <a:off x="5690650" y="2760350"/>
            <a:ext cx="3193800" cy="325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Who are the end users</a:t>
            </a:r>
            <a:endParaRPr dirty="0">
              <a:solidFill>
                <a:schemeClr val="dk1"/>
              </a:solidFill>
            </a:endParaRPr>
          </a:p>
        </p:txBody>
      </p:sp>
      <p:sp>
        <p:nvSpPr>
          <p:cNvPr id="493" name="Google Shape;493;p70"/>
          <p:cNvSpPr txBox="1">
            <a:spLocks noGrp="1"/>
          </p:cNvSpPr>
          <p:nvPr>
            <p:ph type="title" idx="4"/>
          </p:nvPr>
        </p:nvSpPr>
        <p:spPr>
          <a:xfrm>
            <a:off x="5690650" y="3628275"/>
            <a:ext cx="3193800" cy="325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dk1"/>
                </a:solidFill>
              </a:rPr>
              <a:t>Our solution &amp; its proposition</a:t>
            </a:r>
            <a:endParaRPr dirty="0">
              <a:solidFill>
                <a:schemeClr val="dk1"/>
              </a:solidFill>
            </a:endParaRPr>
          </a:p>
        </p:txBody>
      </p:sp>
      <p:sp>
        <p:nvSpPr>
          <p:cNvPr id="495" name="Google Shape;495;p70"/>
          <p:cNvSpPr txBox="1">
            <a:spLocks noGrp="1"/>
          </p:cNvSpPr>
          <p:nvPr>
            <p:ph type="title" idx="7"/>
          </p:nvPr>
        </p:nvSpPr>
        <p:spPr>
          <a:xfrm>
            <a:off x="4810771" y="2880418"/>
            <a:ext cx="684600" cy="2904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03</a:t>
            </a:r>
            <a:endParaRPr/>
          </a:p>
        </p:txBody>
      </p:sp>
      <p:sp>
        <p:nvSpPr>
          <p:cNvPr id="496" name="Google Shape;496;p70"/>
          <p:cNvSpPr txBox="1">
            <a:spLocks noGrp="1"/>
          </p:cNvSpPr>
          <p:nvPr>
            <p:ph type="title" idx="8"/>
          </p:nvPr>
        </p:nvSpPr>
        <p:spPr>
          <a:xfrm>
            <a:off x="4810771" y="3748340"/>
            <a:ext cx="684600" cy="2904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04</a:t>
            </a:r>
            <a:endParaRPr/>
          </a:p>
        </p:txBody>
      </p:sp>
      <p:cxnSp>
        <p:nvCxnSpPr>
          <p:cNvPr id="497" name="Google Shape;497;p70"/>
          <p:cNvCxnSpPr/>
          <p:nvPr/>
        </p:nvCxnSpPr>
        <p:spPr>
          <a:xfrm>
            <a:off x="819525" y="3102205"/>
            <a:ext cx="647100" cy="0"/>
          </a:xfrm>
          <a:prstGeom prst="straightConnector1">
            <a:avLst/>
          </a:prstGeom>
          <a:noFill/>
          <a:ln w="19050" cap="flat" cmpd="sng">
            <a:solidFill>
              <a:schemeClr val="lt1"/>
            </a:solidFill>
            <a:prstDash val="solid"/>
            <a:round/>
            <a:headEnd type="none" w="med" len="med"/>
            <a:tailEnd type="none" w="med" len="med"/>
          </a:ln>
        </p:spPr>
      </p:cxn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83"/>
        <p:cNvGrpSpPr/>
        <p:nvPr/>
      </p:nvGrpSpPr>
      <p:grpSpPr>
        <a:xfrm>
          <a:off x="0" y="0"/>
          <a:ext cx="0" cy="0"/>
          <a:chOff x="0" y="0"/>
          <a:chExt cx="0" cy="0"/>
        </a:xfrm>
      </p:grpSpPr>
      <p:sp>
        <p:nvSpPr>
          <p:cNvPr id="484" name="Google Shape;484;p70"/>
          <p:cNvSpPr txBox="1">
            <a:spLocks noGrp="1"/>
          </p:cNvSpPr>
          <p:nvPr>
            <p:ph type="title" idx="15"/>
          </p:nvPr>
        </p:nvSpPr>
        <p:spPr>
          <a:xfrm>
            <a:off x="713225" y="2198800"/>
            <a:ext cx="3416400" cy="528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b="1" dirty="0">
                <a:solidFill>
                  <a:schemeClr val="lt1"/>
                </a:solidFill>
              </a:rPr>
              <a:t>Agenda</a:t>
            </a:r>
            <a:endParaRPr b="1" dirty="0">
              <a:solidFill>
                <a:schemeClr val="lt1"/>
              </a:solidFill>
            </a:endParaRPr>
          </a:p>
        </p:txBody>
      </p:sp>
      <p:sp>
        <p:nvSpPr>
          <p:cNvPr id="486" name="Google Shape;486;p70"/>
          <p:cNvSpPr txBox="1">
            <a:spLocks noGrp="1"/>
          </p:cNvSpPr>
          <p:nvPr>
            <p:ph type="title" idx="5"/>
          </p:nvPr>
        </p:nvSpPr>
        <p:spPr>
          <a:xfrm>
            <a:off x="5690650" y="1044000"/>
            <a:ext cx="3193800" cy="325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N" dirty="0"/>
              <a:t>T</a:t>
            </a:r>
            <a:r>
              <a:rPr lang="en" dirty="0"/>
              <a:t>he wow in our solution</a:t>
            </a:r>
            <a:endParaRPr dirty="0">
              <a:solidFill>
                <a:schemeClr val="dk1"/>
              </a:solidFill>
            </a:endParaRPr>
          </a:p>
        </p:txBody>
      </p:sp>
      <p:sp>
        <p:nvSpPr>
          <p:cNvPr id="487" name="Google Shape;487;p70"/>
          <p:cNvSpPr txBox="1">
            <a:spLocks noGrp="1"/>
          </p:cNvSpPr>
          <p:nvPr>
            <p:ph type="title"/>
          </p:nvPr>
        </p:nvSpPr>
        <p:spPr>
          <a:xfrm>
            <a:off x="5690650" y="1883225"/>
            <a:ext cx="3193800" cy="325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N" dirty="0"/>
              <a:t>Modelling</a:t>
            </a:r>
            <a:endParaRPr dirty="0">
              <a:solidFill>
                <a:schemeClr val="dk1"/>
              </a:solidFill>
            </a:endParaRPr>
          </a:p>
        </p:txBody>
      </p:sp>
      <p:sp>
        <p:nvSpPr>
          <p:cNvPr id="489" name="Google Shape;489;p70"/>
          <p:cNvSpPr txBox="1">
            <a:spLocks noGrp="1"/>
          </p:cNvSpPr>
          <p:nvPr>
            <p:ph type="title" idx="2"/>
          </p:nvPr>
        </p:nvSpPr>
        <p:spPr>
          <a:xfrm>
            <a:off x="4810771" y="1164068"/>
            <a:ext cx="684600" cy="2904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05</a:t>
            </a:r>
            <a:endParaRPr dirty="0"/>
          </a:p>
        </p:txBody>
      </p:sp>
      <p:sp>
        <p:nvSpPr>
          <p:cNvPr id="490" name="Google Shape;490;p70"/>
          <p:cNvSpPr txBox="1">
            <a:spLocks noGrp="1"/>
          </p:cNvSpPr>
          <p:nvPr>
            <p:ph type="title" idx="3"/>
          </p:nvPr>
        </p:nvSpPr>
        <p:spPr>
          <a:xfrm>
            <a:off x="4810771" y="2031990"/>
            <a:ext cx="684600" cy="2904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06</a:t>
            </a:r>
            <a:endParaRPr dirty="0"/>
          </a:p>
        </p:txBody>
      </p:sp>
      <p:sp>
        <p:nvSpPr>
          <p:cNvPr id="491" name="Google Shape;491;p70"/>
          <p:cNvSpPr txBox="1">
            <a:spLocks noGrp="1"/>
          </p:cNvSpPr>
          <p:nvPr>
            <p:ph type="title" idx="6"/>
          </p:nvPr>
        </p:nvSpPr>
        <p:spPr>
          <a:xfrm>
            <a:off x="5690650" y="2760350"/>
            <a:ext cx="3193800" cy="325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Result</a:t>
            </a:r>
            <a:endParaRPr dirty="0">
              <a:solidFill>
                <a:schemeClr val="dk1"/>
              </a:solidFill>
            </a:endParaRPr>
          </a:p>
        </p:txBody>
      </p:sp>
      <p:sp>
        <p:nvSpPr>
          <p:cNvPr id="495" name="Google Shape;495;p70"/>
          <p:cNvSpPr txBox="1">
            <a:spLocks noGrp="1"/>
          </p:cNvSpPr>
          <p:nvPr>
            <p:ph type="title" idx="7"/>
          </p:nvPr>
        </p:nvSpPr>
        <p:spPr>
          <a:xfrm>
            <a:off x="4810771" y="2880418"/>
            <a:ext cx="684600" cy="2904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07</a:t>
            </a:r>
            <a:endParaRPr dirty="0"/>
          </a:p>
        </p:txBody>
      </p:sp>
      <p:cxnSp>
        <p:nvCxnSpPr>
          <p:cNvPr id="497" name="Google Shape;497;p70"/>
          <p:cNvCxnSpPr/>
          <p:nvPr/>
        </p:nvCxnSpPr>
        <p:spPr>
          <a:xfrm>
            <a:off x="819525" y="3102205"/>
            <a:ext cx="647100" cy="0"/>
          </a:xfrm>
          <a:prstGeom prst="straightConnector1">
            <a:avLst/>
          </a:prstGeom>
          <a:noFill/>
          <a:ln w="19050" cap="flat" cmpd="sng">
            <a:solidFill>
              <a:schemeClr val="lt1"/>
            </a:solidFill>
            <a:prstDash val="solid"/>
            <a:round/>
            <a:headEnd type="none" w="med" len="med"/>
            <a:tailEnd type="none" w="med" len="med"/>
          </a:ln>
        </p:spPr>
      </p:cxnSp>
    </p:spTree>
    <p:extLst>
      <p:ext uri="{BB962C8B-B14F-4D97-AF65-F5344CB8AC3E}">
        <p14:creationId xmlns:p14="http://schemas.microsoft.com/office/powerpoint/2010/main" val="14325146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19"/>
        <p:cNvGrpSpPr/>
        <p:nvPr/>
      </p:nvGrpSpPr>
      <p:grpSpPr>
        <a:xfrm>
          <a:off x="0" y="0"/>
          <a:ext cx="0" cy="0"/>
          <a:chOff x="0" y="0"/>
          <a:chExt cx="0" cy="0"/>
        </a:xfrm>
      </p:grpSpPr>
      <p:sp>
        <p:nvSpPr>
          <p:cNvPr id="524" name="Google Shape;524;p72"/>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1600" b="0" i="0" dirty="0">
                <a:solidFill>
                  <a:srgbClr val="0D0D0D"/>
                </a:solidFill>
                <a:effectLst/>
                <a:latin typeface="Söhne"/>
              </a:rPr>
              <a:t>Develop a restaurant reservation chatbot capable of assisting users in making reservations, providing information about the restaurant, and handling inquiries related to the menu, operating hours, and special requests. The chatbot should employ a </a:t>
            </a:r>
            <a:r>
              <a:rPr lang="en-US" sz="1600" b="1" i="0" dirty="0">
                <a:solidFill>
                  <a:srgbClr val="0D0D0D"/>
                </a:solidFill>
                <a:effectLst/>
                <a:latin typeface="Söhne"/>
              </a:rPr>
              <a:t>artificial </a:t>
            </a:r>
            <a:r>
              <a:rPr lang="en-US" sz="1600" b="1" i="0">
                <a:solidFill>
                  <a:srgbClr val="0D0D0D"/>
                </a:solidFill>
                <a:effectLst/>
                <a:latin typeface="Söhne"/>
              </a:rPr>
              <a:t>neural network(ANN)</a:t>
            </a:r>
            <a:r>
              <a:rPr lang="en-US" sz="1600" b="0" i="0">
                <a:solidFill>
                  <a:srgbClr val="0D0D0D"/>
                </a:solidFill>
                <a:effectLst/>
                <a:latin typeface="Söhne"/>
              </a:rPr>
              <a:t>-based </a:t>
            </a:r>
            <a:r>
              <a:rPr lang="en-US" sz="1600" b="0" i="0" dirty="0">
                <a:solidFill>
                  <a:srgbClr val="0D0D0D"/>
                </a:solidFill>
                <a:effectLst/>
                <a:latin typeface="Söhne"/>
              </a:rPr>
              <a:t>model trained on a dataset of intents and responses, enabling it to understand user queries and generate appropriate responses.</a:t>
            </a:r>
            <a:endParaRPr sz="1600" dirty="0"/>
          </a:p>
        </p:txBody>
      </p:sp>
      <p:sp>
        <p:nvSpPr>
          <p:cNvPr id="522" name="Google Shape;522;p72"/>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dirty="0"/>
              <a:t>Problem Statement</a:t>
            </a:r>
            <a:endParaRPr dirty="0"/>
          </a:p>
        </p:txBody>
      </p:sp>
      <p:sp>
        <p:nvSpPr>
          <p:cNvPr id="523" name="Google Shape;523;p72"/>
          <p:cNvSpPr txBox="1">
            <a:spLocks noGrp="1"/>
          </p:cNvSpPr>
          <p:nvPr>
            <p:ph type="title" idx="4294967295"/>
          </p:nvPr>
        </p:nvSpPr>
        <p:spPr>
          <a:xfrm>
            <a:off x="6086475" y="1031875"/>
            <a:ext cx="3057525" cy="862013"/>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01</a:t>
            </a:r>
            <a:endParaRPr/>
          </a:p>
        </p:txBody>
      </p:sp>
      <p:cxnSp>
        <p:nvCxnSpPr>
          <p:cNvPr id="525" name="Google Shape;525;p72"/>
          <p:cNvCxnSpPr/>
          <p:nvPr/>
        </p:nvCxnSpPr>
        <p:spPr>
          <a:xfrm>
            <a:off x="7425248" y="3219806"/>
            <a:ext cx="647100" cy="0"/>
          </a:xfrm>
          <a:prstGeom prst="straightConnector1">
            <a:avLst/>
          </a:prstGeom>
          <a:noFill/>
          <a:ln w="19050" cap="flat" cmpd="sng">
            <a:solidFill>
              <a:schemeClr val="dk1"/>
            </a:solidFill>
            <a:prstDash val="solid"/>
            <a:round/>
            <a:headEnd type="none" w="med" len="med"/>
            <a:tailEnd type="none" w="med" len="med"/>
          </a:ln>
        </p:spPr>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19"/>
        <p:cNvGrpSpPr/>
        <p:nvPr/>
      </p:nvGrpSpPr>
      <p:grpSpPr>
        <a:xfrm>
          <a:off x="0" y="0"/>
          <a:ext cx="0" cy="0"/>
          <a:chOff x="0" y="0"/>
          <a:chExt cx="0" cy="0"/>
        </a:xfrm>
      </p:grpSpPr>
      <p:sp>
        <p:nvSpPr>
          <p:cNvPr id="524" name="Google Shape;524;p72"/>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1600" b="0" i="0" dirty="0">
                <a:solidFill>
                  <a:srgbClr val="0D0D0D"/>
                </a:solidFill>
                <a:effectLst/>
                <a:latin typeface="Söhne"/>
              </a:rPr>
              <a:t>The Restaurant Reservation Chatbot project aims to develop an AI-powered chatbot facilitating restaurant reservations, providing information, and handling inquiries. Utilizing NLP techniques and machine learning, the chatbot interprets user messages, recognizes intents, and generates appropriate responses. Key components include an NLP model, intent recognition system, dynamic response generation, reservation management, user interface, deployment, and testing. The chatbot streamlines reservation processes, enhances customer engagement, and improves the dining experience. It offers a user-friendly interface for seamless interaction and aims to increase customer satisfaction while demonstrating the potential of AI in hospitality.</a:t>
            </a:r>
            <a:endParaRPr sz="1600" dirty="0"/>
          </a:p>
        </p:txBody>
      </p:sp>
      <p:sp>
        <p:nvSpPr>
          <p:cNvPr id="522" name="Google Shape;522;p72"/>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dirty="0"/>
              <a:t>Project overview</a:t>
            </a:r>
            <a:endParaRPr dirty="0"/>
          </a:p>
        </p:txBody>
      </p:sp>
      <p:sp>
        <p:nvSpPr>
          <p:cNvPr id="523" name="Google Shape;523;p72"/>
          <p:cNvSpPr txBox="1">
            <a:spLocks noGrp="1"/>
          </p:cNvSpPr>
          <p:nvPr>
            <p:ph type="title" idx="4294967295"/>
          </p:nvPr>
        </p:nvSpPr>
        <p:spPr>
          <a:xfrm>
            <a:off x="6086475" y="1031875"/>
            <a:ext cx="3057525" cy="862013"/>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02</a:t>
            </a:r>
            <a:endParaRPr dirty="0"/>
          </a:p>
        </p:txBody>
      </p:sp>
      <p:cxnSp>
        <p:nvCxnSpPr>
          <p:cNvPr id="525" name="Google Shape;525;p72"/>
          <p:cNvCxnSpPr/>
          <p:nvPr/>
        </p:nvCxnSpPr>
        <p:spPr>
          <a:xfrm>
            <a:off x="7425248" y="3219806"/>
            <a:ext cx="647100" cy="0"/>
          </a:xfrm>
          <a:prstGeom prst="straightConnector1">
            <a:avLst/>
          </a:prstGeom>
          <a:noFill/>
          <a:ln w="19050" cap="flat" cmpd="sng">
            <a:solidFill>
              <a:schemeClr val="dk1"/>
            </a:solidFill>
            <a:prstDash val="solid"/>
            <a:round/>
            <a:headEnd type="none" w="med" len="med"/>
            <a:tailEnd type="none" w="med" len="med"/>
          </a:ln>
        </p:spPr>
      </p:cxnSp>
    </p:spTree>
    <p:extLst>
      <p:ext uri="{BB962C8B-B14F-4D97-AF65-F5344CB8AC3E}">
        <p14:creationId xmlns:p14="http://schemas.microsoft.com/office/powerpoint/2010/main" val="31285794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19"/>
        <p:cNvGrpSpPr/>
        <p:nvPr/>
      </p:nvGrpSpPr>
      <p:grpSpPr>
        <a:xfrm>
          <a:off x="0" y="0"/>
          <a:ext cx="0" cy="0"/>
          <a:chOff x="0" y="0"/>
          <a:chExt cx="0" cy="0"/>
        </a:xfrm>
      </p:grpSpPr>
      <p:sp>
        <p:nvSpPr>
          <p:cNvPr id="524" name="Google Shape;524;p72"/>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b="0" i="0" dirty="0">
                <a:solidFill>
                  <a:srgbClr val="0D0D0D"/>
                </a:solidFill>
                <a:effectLst/>
                <a:latin typeface="Söhne"/>
              </a:rPr>
              <a:t>The end users of the Restaurant Reservation Chatbot are primarily individuals seeking to make reservations at the restaurant and also to enquiry the opening and closing time, menu items and etc....</a:t>
            </a:r>
            <a:endParaRPr dirty="0"/>
          </a:p>
        </p:txBody>
      </p:sp>
      <p:sp>
        <p:nvSpPr>
          <p:cNvPr id="522" name="Google Shape;522;p72"/>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dirty="0"/>
              <a:t>Who are the end users</a:t>
            </a:r>
            <a:endParaRPr dirty="0"/>
          </a:p>
        </p:txBody>
      </p:sp>
      <p:sp>
        <p:nvSpPr>
          <p:cNvPr id="523" name="Google Shape;523;p72"/>
          <p:cNvSpPr txBox="1">
            <a:spLocks noGrp="1"/>
          </p:cNvSpPr>
          <p:nvPr>
            <p:ph type="title" idx="4294967295"/>
          </p:nvPr>
        </p:nvSpPr>
        <p:spPr>
          <a:xfrm>
            <a:off x="6086475" y="1031875"/>
            <a:ext cx="3057525" cy="862013"/>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03</a:t>
            </a:r>
            <a:endParaRPr dirty="0"/>
          </a:p>
        </p:txBody>
      </p:sp>
      <p:cxnSp>
        <p:nvCxnSpPr>
          <p:cNvPr id="525" name="Google Shape;525;p72"/>
          <p:cNvCxnSpPr/>
          <p:nvPr/>
        </p:nvCxnSpPr>
        <p:spPr>
          <a:xfrm>
            <a:off x="7425248" y="3219806"/>
            <a:ext cx="647100" cy="0"/>
          </a:xfrm>
          <a:prstGeom prst="straightConnector1">
            <a:avLst/>
          </a:prstGeom>
          <a:noFill/>
          <a:ln w="19050" cap="flat" cmpd="sng">
            <a:solidFill>
              <a:schemeClr val="dk1"/>
            </a:solidFill>
            <a:prstDash val="solid"/>
            <a:round/>
            <a:headEnd type="none" w="med" len="med"/>
            <a:tailEnd type="none" w="med" len="med"/>
          </a:ln>
        </p:spPr>
      </p:cxnSp>
    </p:spTree>
    <p:extLst>
      <p:ext uri="{BB962C8B-B14F-4D97-AF65-F5344CB8AC3E}">
        <p14:creationId xmlns:p14="http://schemas.microsoft.com/office/powerpoint/2010/main" val="11716116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19"/>
        <p:cNvGrpSpPr/>
        <p:nvPr/>
      </p:nvGrpSpPr>
      <p:grpSpPr>
        <a:xfrm>
          <a:off x="0" y="0"/>
          <a:ext cx="0" cy="0"/>
          <a:chOff x="0" y="0"/>
          <a:chExt cx="0" cy="0"/>
        </a:xfrm>
      </p:grpSpPr>
      <p:sp>
        <p:nvSpPr>
          <p:cNvPr id="524" name="Google Shape;524;p72"/>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1600" b="0" i="0" dirty="0">
                <a:solidFill>
                  <a:srgbClr val="0D0D0D"/>
                </a:solidFill>
                <a:effectLst/>
                <a:latin typeface="Söhne"/>
              </a:rPr>
              <a:t>We Created this chatbot using the AI Machine Learning Techniques.</a:t>
            </a:r>
          </a:p>
          <a:p>
            <a:pPr marL="0" lvl="0" indent="0" rtl="0">
              <a:spcBef>
                <a:spcPts val="0"/>
              </a:spcBef>
              <a:spcAft>
                <a:spcPts val="0"/>
              </a:spcAft>
              <a:buNone/>
            </a:pPr>
            <a:r>
              <a:rPr lang="en-US" sz="1600" dirty="0">
                <a:solidFill>
                  <a:srgbClr val="0D0D0D"/>
                </a:solidFill>
                <a:latin typeface="Söhne"/>
              </a:rPr>
              <a:t>First We Created this using the following ways,</a:t>
            </a:r>
          </a:p>
          <a:p>
            <a:pPr marL="0" lvl="0" indent="0" rtl="0">
              <a:spcBef>
                <a:spcPts val="0"/>
              </a:spcBef>
              <a:spcAft>
                <a:spcPts val="0"/>
              </a:spcAft>
              <a:buNone/>
            </a:pPr>
            <a:r>
              <a:rPr lang="en-US" sz="1600" dirty="0">
                <a:solidFill>
                  <a:srgbClr val="0D0D0D"/>
                </a:solidFill>
                <a:latin typeface="Söhne"/>
              </a:rPr>
              <a:t>1)Training the model with dataset</a:t>
            </a:r>
            <a:br>
              <a:rPr lang="en-US" sz="1600" dirty="0">
                <a:solidFill>
                  <a:srgbClr val="0D0D0D"/>
                </a:solidFill>
                <a:latin typeface="Söhne"/>
              </a:rPr>
            </a:br>
            <a:r>
              <a:rPr lang="en-US" sz="1600" dirty="0">
                <a:solidFill>
                  <a:srgbClr val="0D0D0D"/>
                </a:solidFill>
                <a:latin typeface="Söhne"/>
              </a:rPr>
              <a:t>2)Integrating with Flask</a:t>
            </a:r>
          </a:p>
          <a:p>
            <a:pPr marL="0" lvl="0" indent="0" rtl="0">
              <a:spcBef>
                <a:spcPts val="0"/>
              </a:spcBef>
              <a:spcAft>
                <a:spcPts val="0"/>
              </a:spcAft>
              <a:buNone/>
            </a:pPr>
            <a:r>
              <a:rPr lang="en-US" sz="1600" dirty="0">
                <a:solidFill>
                  <a:srgbClr val="0D0D0D"/>
                </a:solidFill>
                <a:latin typeface="Söhne"/>
              </a:rPr>
              <a:t>3)User Interface</a:t>
            </a:r>
            <a:endParaRPr sz="1600" dirty="0"/>
          </a:p>
        </p:txBody>
      </p:sp>
      <p:sp>
        <p:nvSpPr>
          <p:cNvPr id="522" name="Google Shape;522;p72"/>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N" dirty="0">
                <a:solidFill>
                  <a:schemeClr val="dk1"/>
                </a:solidFill>
              </a:rPr>
              <a:t>Our solution &amp; its proposition</a:t>
            </a:r>
          </a:p>
        </p:txBody>
      </p:sp>
      <p:sp>
        <p:nvSpPr>
          <p:cNvPr id="523" name="Google Shape;523;p72"/>
          <p:cNvSpPr txBox="1">
            <a:spLocks noGrp="1"/>
          </p:cNvSpPr>
          <p:nvPr>
            <p:ph type="title" idx="4294967295"/>
          </p:nvPr>
        </p:nvSpPr>
        <p:spPr>
          <a:xfrm>
            <a:off x="6086475" y="1031875"/>
            <a:ext cx="3057525" cy="862013"/>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04</a:t>
            </a:r>
            <a:endParaRPr dirty="0"/>
          </a:p>
        </p:txBody>
      </p:sp>
      <p:cxnSp>
        <p:nvCxnSpPr>
          <p:cNvPr id="525" name="Google Shape;525;p72"/>
          <p:cNvCxnSpPr/>
          <p:nvPr/>
        </p:nvCxnSpPr>
        <p:spPr>
          <a:xfrm>
            <a:off x="7425248" y="3219806"/>
            <a:ext cx="647100" cy="0"/>
          </a:xfrm>
          <a:prstGeom prst="straightConnector1">
            <a:avLst/>
          </a:prstGeom>
          <a:noFill/>
          <a:ln w="19050" cap="flat" cmpd="sng">
            <a:solidFill>
              <a:schemeClr val="dk1"/>
            </a:solidFill>
            <a:prstDash val="solid"/>
            <a:round/>
            <a:headEnd type="none" w="med" len="med"/>
            <a:tailEnd type="none" w="med" len="med"/>
          </a:ln>
        </p:spPr>
      </p:cxnSp>
    </p:spTree>
    <p:extLst>
      <p:ext uri="{BB962C8B-B14F-4D97-AF65-F5344CB8AC3E}">
        <p14:creationId xmlns:p14="http://schemas.microsoft.com/office/powerpoint/2010/main" val="13626331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19"/>
        <p:cNvGrpSpPr/>
        <p:nvPr/>
      </p:nvGrpSpPr>
      <p:grpSpPr>
        <a:xfrm>
          <a:off x="0" y="0"/>
          <a:ext cx="0" cy="0"/>
          <a:chOff x="0" y="0"/>
          <a:chExt cx="0" cy="0"/>
        </a:xfrm>
      </p:grpSpPr>
      <p:sp>
        <p:nvSpPr>
          <p:cNvPr id="524" name="Google Shape;524;p72"/>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b="1" dirty="0"/>
              <a:t>Loading the Data:</a:t>
            </a:r>
          </a:p>
          <a:p>
            <a:pPr marL="0" lvl="0" indent="0" rtl="0">
              <a:spcBef>
                <a:spcPts val="0"/>
              </a:spcBef>
              <a:spcAft>
                <a:spcPts val="0"/>
              </a:spcAft>
              <a:buNone/>
            </a:pPr>
            <a:endParaRPr lang="en-US" dirty="0"/>
          </a:p>
          <a:p>
            <a:pPr marL="285750" indent="-285750"/>
            <a:r>
              <a:rPr lang="en-US" dirty="0"/>
              <a:t>Imagine a file named "</a:t>
            </a:r>
            <a:r>
              <a:rPr lang="en-US" dirty="0" err="1"/>
              <a:t>full.json</a:t>
            </a:r>
            <a:r>
              <a:rPr lang="en-US" dirty="0"/>
              <a:t>" that stores conversations between you and a chatbot.</a:t>
            </a:r>
          </a:p>
          <a:p>
            <a:pPr marL="285750" indent="-285750"/>
            <a:r>
              <a:rPr lang="en-US" dirty="0"/>
              <a:t>The code reads this file to understand what people might ask the chatbot.</a:t>
            </a:r>
          </a:p>
          <a:p>
            <a:pPr marL="0" lvl="0" indent="0" rtl="0">
              <a:spcBef>
                <a:spcPts val="0"/>
              </a:spcBef>
              <a:spcAft>
                <a:spcPts val="0"/>
              </a:spcAft>
              <a:buNone/>
            </a:pPr>
            <a:endParaRPr lang="en-US" b="1" dirty="0"/>
          </a:p>
          <a:p>
            <a:pPr marL="0" lvl="0" indent="0" rtl="0">
              <a:spcBef>
                <a:spcPts val="0"/>
              </a:spcBef>
              <a:spcAft>
                <a:spcPts val="0"/>
              </a:spcAft>
              <a:buNone/>
            </a:pPr>
            <a:r>
              <a:rPr lang="en-US" b="1" dirty="0"/>
              <a:t>Getting the Words and Categories:</a:t>
            </a:r>
          </a:p>
          <a:p>
            <a:pPr marL="0" lvl="0" indent="0" rtl="0">
              <a:spcBef>
                <a:spcPts val="0"/>
              </a:spcBef>
              <a:spcAft>
                <a:spcPts val="0"/>
              </a:spcAft>
              <a:buNone/>
            </a:pPr>
            <a:endParaRPr lang="en-US" dirty="0"/>
          </a:p>
          <a:p>
            <a:pPr marL="285750" indent="-285750"/>
            <a:r>
              <a:rPr lang="en-US" dirty="0"/>
              <a:t>The code goes through each conversation in the file.</a:t>
            </a:r>
          </a:p>
          <a:p>
            <a:pPr marL="285750" indent="-285750"/>
            <a:r>
              <a:rPr lang="en-US" dirty="0"/>
              <a:t>It separates the user's question (like "Hi!") from the chatbot's answer (like "Hello!").</a:t>
            </a:r>
          </a:p>
          <a:p>
            <a:pPr marL="285750" indent="-285750"/>
            <a:r>
              <a:rPr lang="en-US" dirty="0"/>
              <a:t>It keeps track of all unique words used in the questions (like "Hi", "How", "What").</a:t>
            </a:r>
          </a:p>
          <a:p>
            <a:pPr marL="285750" indent="-285750"/>
            <a:r>
              <a:rPr lang="en-US" dirty="0"/>
              <a:t>It remembers the different types of conversations (like greetings, questions, etc.).</a:t>
            </a:r>
            <a:endParaRPr dirty="0"/>
          </a:p>
        </p:txBody>
      </p:sp>
      <p:sp>
        <p:nvSpPr>
          <p:cNvPr id="522" name="Google Shape;522;p72"/>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N" dirty="0">
                <a:solidFill>
                  <a:schemeClr val="dk1"/>
                </a:solidFill>
              </a:rPr>
              <a:t>1)Training the model</a:t>
            </a:r>
          </a:p>
        </p:txBody>
      </p:sp>
      <p:sp>
        <p:nvSpPr>
          <p:cNvPr id="523" name="Google Shape;523;p72"/>
          <p:cNvSpPr txBox="1">
            <a:spLocks noGrp="1"/>
          </p:cNvSpPr>
          <p:nvPr>
            <p:ph type="title" idx="4294967295"/>
          </p:nvPr>
        </p:nvSpPr>
        <p:spPr>
          <a:xfrm>
            <a:off x="6086475" y="1031875"/>
            <a:ext cx="3057525" cy="862013"/>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04</a:t>
            </a:r>
            <a:endParaRPr dirty="0"/>
          </a:p>
        </p:txBody>
      </p:sp>
      <p:cxnSp>
        <p:nvCxnSpPr>
          <p:cNvPr id="525" name="Google Shape;525;p72"/>
          <p:cNvCxnSpPr/>
          <p:nvPr/>
        </p:nvCxnSpPr>
        <p:spPr>
          <a:xfrm>
            <a:off x="7425248" y="3219806"/>
            <a:ext cx="647100" cy="0"/>
          </a:xfrm>
          <a:prstGeom prst="straightConnector1">
            <a:avLst/>
          </a:prstGeom>
          <a:noFill/>
          <a:ln w="19050" cap="flat" cmpd="sng">
            <a:solidFill>
              <a:schemeClr val="dk1"/>
            </a:solidFill>
            <a:prstDash val="solid"/>
            <a:round/>
            <a:headEnd type="none" w="med" len="med"/>
            <a:tailEnd type="none" w="med" len="med"/>
          </a:ln>
        </p:spPr>
      </p:cxnSp>
    </p:spTree>
    <p:extLst>
      <p:ext uri="{BB962C8B-B14F-4D97-AF65-F5344CB8AC3E}">
        <p14:creationId xmlns:p14="http://schemas.microsoft.com/office/powerpoint/2010/main" val="204089338"/>
      </p:ext>
    </p:extLst>
  </p:cSld>
  <p:clrMapOvr>
    <a:masterClrMapping/>
  </p:clrMapOvr>
</p:sld>
</file>

<file path=ppt/theme/theme1.xml><?xml version="1.0" encoding="utf-8"?>
<a:theme xmlns:a="http://schemas.openxmlformats.org/drawingml/2006/main" name="Minimalist Grayscale Pitch Deck XL by Slidesgo">
  <a:themeElements>
    <a:clrScheme name="Simple Light">
      <a:dk1>
        <a:srgbClr val="383838"/>
      </a:dk1>
      <a:lt1>
        <a:srgbClr val="EEEEEE"/>
      </a:lt1>
      <a:dk2>
        <a:srgbClr val="DBDBDB"/>
      </a:dk2>
      <a:lt2>
        <a:srgbClr val="929292"/>
      </a:lt2>
      <a:accent1>
        <a:srgbClr val="383838"/>
      </a:accent1>
      <a:accent2>
        <a:srgbClr val="383838"/>
      </a:accent2>
      <a:accent3>
        <a:srgbClr val="383838"/>
      </a:accent3>
      <a:accent4>
        <a:srgbClr val="383838"/>
      </a:accent4>
      <a:accent5>
        <a:srgbClr val="FFFFFF"/>
      </a:accent5>
      <a:accent6>
        <a:srgbClr val="FFFFFF"/>
      </a:accent6>
      <a:hlink>
        <a:srgbClr val="38383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123</TotalTime>
  <Words>1113</Words>
  <Application>Microsoft Office PowerPoint</Application>
  <PresentationFormat>On-screen Show (16:9)</PresentationFormat>
  <Paragraphs>137</Paragraphs>
  <Slides>29</Slides>
  <Notes>26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29</vt:i4>
      </vt:variant>
    </vt:vector>
  </HeadingPairs>
  <TitlesOfParts>
    <vt:vector size="37" baseType="lpstr">
      <vt:lpstr>Julius Sans One</vt:lpstr>
      <vt:lpstr>Söhne</vt:lpstr>
      <vt:lpstr>Questrial</vt:lpstr>
      <vt:lpstr>Montserrat</vt:lpstr>
      <vt:lpstr>Wingdings</vt:lpstr>
      <vt:lpstr>Didact Gothic</vt:lpstr>
      <vt:lpstr>Arial</vt:lpstr>
      <vt:lpstr>Minimalist Grayscale Pitch Deck XL by Slidesgo</vt:lpstr>
      <vt:lpstr>Sivasubramanian TJ 422521104034 University College of Engineering Villupuram </vt:lpstr>
      <vt:lpstr>Restaurant Reservation Chatbot</vt:lpstr>
      <vt:lpstr>Agenda</vt:lpstr>
      <vt:lpstr>Agenda</vt:lpstr>
      <vt:lpstr>Problem Statement</vt:lpstr>
      <vt:lpstr>Project overview</vt:lpstr>
      <vt:lpstr>Who are the end users</vt:lpstr>
      <vt:lpstr>Our solution &amp; its proposition</vt:lpstr>
      <vt:lpstr>1)Training the model</vt:lpstr>
      <vt:lpstr>04</vt:lpstr>
      <vt:lpstr>04</vt:lpstr>
      <vt:lpstr>04</vt:lpstr>
      <vt:lpstr>04</vt:lpstr>
      <vt:lpstr>04</vt:lpstr>
      <vt:lpstr>2)Integrating with flask</vt:lpstr>
      <vt:lpstr>04</vt:lpstr>
      <vt:lpstr>04</vt:lpstr>
      <vt:lpstr>04</vt:lpstr>
      <vt:lpstr>3)User interface</vt:lpstr>
      <vt:lpstr>04</vt:lpstr>
      <vt:lpstr>04</vt:lpstr>
      <vt:lpstr>04</vt:lpstr>
      <vt:lpstr>04</vt:lpstr>
      <vt:lpstr>The wow in our solution</vt:lpstr>
      <vt:lpstr>Modelling</vt:lpstr>
      <vt:lpstr>Results(Chatbot Responses)</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Sivasubramanian TJ 422521104034 </dc:title>
  <cp:lastModifiedBy>SivaSubramanian TJ</cp:lastModifiedBy>
  <cp:revision>16</cp:revision>
  <dcterms:modified xsi:type="dcterms:W3CDTF">2024-04-05T04:32:53Z</dcterms:modified>
</cp:coreProperties>
</file>